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9"/>
  </p:notesMasterIdLst>
  <p:sldIdLst>
    <p:sldId id="325" r:id="rId3"/>
    <p:sldId id="326" r:id="rId4"/>
    <p:sldId id="327" r:id="rId5"/>
    <p:sldId id="328" r:id="rId6"/>
    <p:sldId id="330" r:id="rId7"/>
    <p:sldId id="329" r:id="rId8"/>
  </p:sldIdLst>
  <p:sldSz cx="9144000" cy="5143500" type="screen16x9"/>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D1"/>
    <a:srgbClr val="E6B9B8"/>
    <a:srgbClr val="FAE6BE"/>
    <a:srgbClr val="FFEAC5"/>
    <a:srgbClr val="E4B3B2"/>
    <a:srgbClr val="FF0066"/>
    <a:srgbClr val="66FF99"/>
    <a:srgbClr val="FFE6E6"/>
    <a:srgbClr val="FFFFDC"/>
    <a:srgbClr val="DCF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95767" autoAdjust="0"/>
  </p:normalViewPr>
  <p:slideViewPr>
    <p:cSldViewPr>
      <p:cViewPr>
        <p:scale>
          <a:sx n="124" d="100"/>
          <a:sy n="124" d="100"/>
        </p:scale>
        <p:origin x="-384" y="2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8" y="0"/>
            <a:ext cx="2945659" cy="496412"/>
          </a:xfrm>
          <a:prstGeom prst="rect">
            <a:avLst/>
          </a:prstGeom>
        </p:spPr>
        <p:txBody>
          <a:bodyPr vert="horz" lIns="91236" tIns="45614" rIns="91236" bIns="45614" rtlCol="0"/>
          <a:lstStyle>
            <a:lvl1pPr algn="l">
              <a:defRPr sz="1200"/>
            </a:lvl1pPr>
          </a:lstStyle>
          <a:p>
            <a:endParaRPr lang="ru-RU" dirty="0"/>
          </a:p>
        </p:txBody>
      </p:sp>
      <p:sp>
        <p:nvSpPr>
          <p:cNvPr id="3" name="Дата 2"/>
          <p:cNvSpPr>
            <a:spLocks noGrp="1"/>
          </p:cNvSpPr>
          <p:nvPr>
            <p:ph type="dt" idx="1"/>
          </p:nvPr>
        </p:nvSpPr>
        <p:spPr>
          <a:xfrm>
            <a:off x="3850450" y="0"/>
            <a:ext cx="2945659" cy="496412"/>
          </a:xfrm>
          <a:prstGeom prst="rect">
            <a:avLst/>
          </a:prstGeom>
        </p:spPr>
        <p:txBody>
          <a:bodyPr vert="horz" lIns="91236" tIns="45614" rIns="91236" bIns="45614" rtlCol="0"/>
          <a:lstStyle>
            <a:lvl1pPr algn="r">
              <a:defRPr sz="1200"/>
            </a:lvl1pPr>
          </a:lstStyle>
          <a:p>
            <a:fld id="{F73EE21A-2884-40D8-BB4F-5646E884CE8C}" type="datetimeFigureOut">
              <a:rPr lang="ru-RU" smtClean="0"/>
              <a:t>10.03.2025</a:t>
            </a:fld>
            <a:endParaRPr lang="ru-RU" dirty="0"/>
          </a:p>
        </p:txBody>
      </p:sp>
      <p:sp>
        <p:nvSpPr>
          <p:cNvPr id="4" name="Образ слайда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236" tIns="45614" rIns="91236" bIns="45614" rtlCol="0" anchor="ctr"/>
          <a:lstStyle/>
          <a:p>
            <a:endParaRPr lang="ru-RU" dirty="0"/>
          </a:p>
        </p:txBody>
      </p:sp>
      <p:sp>
        <p:nvSpPr>
          <p:cNvPr id="5" name="Заметки 4"/>
          <p:cNvSpPr>
            <a:spLocks noGrp="1"/>
          </p:cNvSpPr>
          <p:nvPr>
            <p:ph type="body" sz="quarter" idx="3"/>
          </p:nvPr>
        </p:nvSpPr>
        <p:spPr>
          <a:xfrm>
            <a:off x="679768" y="4715909"/>
            <a:ext cx="5438140" cy="4467702"/>
          </a:xfrm>
          <a:prstGeom prst="rect">
            <a:avLst/>
          </a:prstGeom>
        </p:spPr>
        <p:txBody>
          <a:bodyPr vert="horz" lIns="91236" tIns="45614" rIns="91236" bIns="4561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8" y="9430097"/>
            <a:ext cx="2945659" cy="496412"/>
          </a:xfrm>
          <a:prstGeom prst="rect">
            <a:avLst/>
          </a:prstGeom>
        </p:spPr>
        <p:txBody>
          <a:bodyPr vert="horz" lIns="91236" tIns="45614" rIns="91236" bIns="45614"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50" y="9430097"/>
            <a:ext cx="2945659" cy="496412"/>
          </a:xfrm>
          <a:prstGeom prst="rect">
            <a:avLst/>
          </a:prstGeom>
        </p:spPr>
        <p:txBody>
          <a:bodyPr vert="horz" lIns="91236" tIns="45614" rIns="91236" bIns="45614" rtlCol="0" anchor="b"/>
          <a:lstStyle>
            <a:lvl1pPr algn="r">
              <a:defRPr sz="1200"/>
            </a:lvl1pPr>
          </a:lstStyle>
          <a:p>
            <a:fld id="{8C2575EF-854A-48ED-9029-29669F9B1FBD}" type="slidenum">
              <a:rPr lang="ru-RU" smtClean="0"/>
              <a:t>‹#›</a:t>
            </a:fld>
            <a:endParaRPr lang="ru-RU" dirty="0"/>
          </a:p>
        </p:txBody>
      </p:sp>
    </p:spTree>
    <p:extLst>
      <p:ext uri="{BB962C8B-B14F-4D97-AF65-F5344CB8AC3E}">
        <p14:creationId xmlns:p14="http://schemas.microsoft.com/office/powerpoint/2010/main" val="364402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2238" y="712788"/>
            <a:ext cx="6311900" cy="3551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416" indent="-285547">
              <a:defRPr>
                <a:solidFill>
                  <a:schemeClr val="tx1"/>
                </a:solidFill>
                <a:latin typeface="Calibri" pitchFamily="34" charset="0"/>
              </a:defRPr>
            </a:lvl2pPr>
            <a:lvl3pPr marL="1142178" indent="-228437">
              <a:defRPr>
                <a:solidFill>
                  <a:schemeClr val="tx1"/>
                </a:solidFill>
                <a:latin typeface="Calibri" pitchFamily="34" charset="0"/>
              </a:defRPr>
            </a:lvl3pPr>
            <a:lvl4pPr marL="1599055" indent="-228437">
              <a:defRPr>
                <a:solidFill>
                  <a:schemeClr val="tx1"/>
                </a:solidFill>
                <a:latin typeface="Calibri" pitchFamily="34" charset="0"/>
              </a:defRPr>
            </a:lvl4pPr>
            <a:lvl5pPr marL="2055923" indent="-228437">
              <a:defRPr>
                <a:solidFill>
                  <a:schemeClr val="tx1"/>
                </a:solidFill>
                <a:latin typeface="Calibri" pitchFamily="34" charset="0"/>
              </a:defRPr>
            </a:lvl5pPr>
            <a:lvl6pPr marL="2512799" indent="-228437" fontAlgn="base">
              <a:spcBef>
                <a:spcPct val="0"/>
              </a:spcBef>
              <a:spcAft>
                <a:spcPct val="0"/>
              </a:spcAft>
              <a:defRPr>
                <a:solidFill>
                  <a:schemeClr val="tx1"/>
                </a:solidFill>
                <a:latin typeface="Calibri" pitchFamily="34" charset="0"/>
              </a:defRPr>
            </a:lvl6pPr>
            <a:lvl7pPr marL="2969668" indent="-228437" fontAlgn="base">
              <a:spcBef>
                <a:spcPct val="0"/>
              </a:spcBef>
              <a:spcAft>
                <a:spcPct val="0"/>
              </a:spcAft>
              <a:defRPr>
                <a:solidFill>
                  <a:schemeClr val="tx1"/>
                </a:solidFill>
                <a:latin typeface="Calibri" pitchFamily="34" charset="0"/>
              </a:defRPr>
            </a:lvl7pPr>
            <a:lvl8pPr marL="3426536" indent="-228437" fontAlgn="base">
              <a:spcBef>
                <a:spcPct val="0"/>
              </a:spcBef>
              <a:spcAft>
                <a:spcPct val="0"/>
              </a:spcAft>
              <a:defRPr>
                <a:solidFill>
                  <a:schemeClr val="tx1"/>
                </a:solidFill>
                <a:latin typeface="Calibri" pitchFamily="34" charset="0"/>
              </a:defRPr>
            </a:lvl8pPr>
            <a:lvl9pPr marL="3883413" indent="-228437" fontAlgn="base">
              <a:spcBef>
                <a:spcPct val="0"/>
              </a:spcBef>
              <a:spcAft>
                <a:spcPct val="0"/>
              </a:spcAft>
              <a:defRPr>
                <a:solidFill>
                  <a:schemeClr val="tx1"/>
                </a:solidFill>
                <a:latin typeface="Calibri" pitchFamily="34" charset="0"/>
              </a:defRPr>
            </a:lvl9pPr>
          </a:lstStyle>
          <a:p>
            <a:pPr>
              <a:defRPr/>
            </a:pPr>
            <a:fld id="{A75E681F-3431-4E98-BCFA-187B8127FDD6}" type="slidenum">
              <a:rPr lang="ru-RU" smtClean="0">
                <a:solidFill>
                  <a:prstClr val="black"/>
                </a:solidFill>
              </a:rPr>
              <a:pPr>
                <a:defRPr/>
              </a:pPr>
              <a:t>1</a:t>
            </a:fld>
            <a:endParaRPr lang="ru-RU" dirty="0">
              <a:solidFill>
                <a:prstClr val="black"/>
              </a:solidFill>
            </a:endParaRPr>
          </a:p>
        </p:txBody>
      </p:sp>
    </p:spTree>
    <p:extLst>
      <p:ext uri="{BB962C8B-B14F-4D97-AF65-F5344CB8AC3E}">
        <p14:creationId xmlns:p14="http://schemas.microsoft.com/office/powerpoint/2010/main" val="51665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2238" y="712788"/>
            <a:ext cx="6311900" cy="3551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416" indent="-285547">
              <a:defRPr>
                <a:solidFill>
                  <a:schemeClr val="tx1"/>
                </a:solidFill>
                <a:latin typeface="Calibri" pitchFamily="34" charset="0"/>
              </a:defRPr>
            </a:lvl2pPr>
            <a:lvl3pPr marL="1142178" indent="-228437">
              <a:defRPr>
                <a:solidFill>
                  <a:schemeClr val="tx1"/>
                </a:solidFill>
                <a:latin typeface="Calibri" pitchFamily="34" charset="0"/>
              </a:defRPr>
            </a:lvl3pPr>
            <a:lvl4pPr marL="1599055" indent="-228437">
              <a:defRPr>
                <a:solidFill>
                  <a:schemeClr val="tx1"/>
                </a:solidFill>
                <a:latin typeface="Calibri" pitchFamily="34" charset="0"/>
              </a:defRPr>
            </a:lvl4pPr>
            <a:lvl5pPr marL="2055923" indent="-228437">
              <a:defRPr>
                <a:solidFill>
                  <a:schemeClr val="tx1"/>
                </a:solidFill>
                <a:latin typeface="Calibri" pitchFamily="34" charset="0"/>
              </a:defRPr>
            </a:lvl5pPr>
            <a:lvl6pPr marL="2512799" indent="-228437" fontAlgn="base">
              <a:spcBef>
                <a:spcPct val="0"/>
              </a:spcBef>
              <a:spcAft>
                <a:spcPct val="0"/>
              </a:spcAft>
              <a:defRPr>
                <a:solidFill>
                  <a:schemeClr val="tx1"/>
                </a:solidFill>
                <a:latin typeface="Calibri" pitchFamily="34" charset="0"/>
              </a:defRPr>
            </a:lvl6pPr>
            <a:lvl7pPr marL="2969668" indent="-228437" fontAlgn="base">
              <a:spcBef>
                <a:spcPct val="0"/>
              </a:spcBef>
              <a:spcAft>
                <a:spcPct val="0"/>
              </a:spcAft>
              <a:defRPr>
                <a:solidFill>
                  <a:schemeClr val="tx1"/>
                </a:solidFill>
                <a:latin typeface="Calibri" pitchFamily="34" charset="0"/>
              </a:defRPr>
            </a:lvl7pPr>
            <a:lvl8pPr marL="3426536" indent="-228437" fontAlgn="base">
              <a:spcBef>
                <a:spcPct val="0"/>
              </a:spcBef>
              <a:spcAft>
                <a:spcPct val="0"/>
              </a:spcAft>
              <a:defRPr>
                <a:solidFill>
                  <a:schemeClr val="tx1"/>
                </a:solidFill>
                <a:latin typeface="Calibri" pitchFamily="34" charset="0"/>
              </a:defRPr>
            </a:lvl8pPr>
            <a:lvl9pPr marL="3883413" indent="-228437" fontAlgn="base">
              <a:spcBef>
                <a:spcPct val="0"/>
              </a:spcBef>
              <a:spcAft>
                <a:spcPct val="0"/>
              </a:spcAft>
              <a:defRPr>
                <a:solidFill>
                  <a:schemeClr val="tx1"/>
                </a:solidFill>
                <a:latin typeface="Calibri" pitchFamily="34" charset="0"/>
              </a:defRPr>
            </a:lvl9pPr>
          </a:lstStyle>
          <a:p>
            <a:pPr>
              <a:defRPr/>
            </a:pPr>
            <a:fld id="{A75E681F-3431-4E98-BCFA-187B8127FDD6}" type="slidenum">
              <a:rPr lang="ru-RU" smtClean="0">
                <a:solidFill>
                  <a:prstClr val="black"/>
                </a:solidFill>
              </a:rPr>
              <a:pPr>
                <a:defRPr/>
              </a:pPr>
              <a:t>2</a:t>
            </a:fld>
            <a:endParaRPr lang="ru-RU" dirty="0">
              <a:solidFill>
                <a:prstClr val="black"/>
              </a:solidFill>
            </a:endParaRPr>
          </a:p>
        </p:txBody>
      </p:sp>
    </p:spTree>
    <p:extLst>
      <p:ext uri="{BB962C8B-B14F-4D97-AF65-F5344CB8AC3E}">
        <p14:creationId xmlns:p14="http://schemas.microsoft.com/office/powerpoint/2010/main" val="51665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2238" y="712788"/>
            <a:ext cx="6311900" cy="3551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416" indent="-285547">
              <a:defRPr>
                <a:solidFill>
                  <a:schemeClr val="tx1"/>
                </a:solidFill>
                <a:latin typeface="Calibri" pitchFamily="34" charset="0"/>
              </a:defRPr>
            </a:lvl2pPr>
            <a:lvl3pPr marL="1142178" indent="-228437">
              <a:defRPr>
                <a:solidFill>
                  <a:schemeClr val="tx1"/>
                </a:solidFill>
                <a:latin typeface="Calibri" pitchFamily="34" charset="0"/>
              </a:defRPr>
            </a:lvl3pPr>
            <a:lvl4pPr marL="1599055" indent="-228437">
              <a:defRPr>
                <a:solidFill>
                  <a:schemeClr val="tx1"/>
                </a:solidFill>
                <a:latin typeface="Calibri" pitchFamily="34" charset="0"/>
              </a:defRPr>
            </a:lvl4pPr>
            <a:lvl5pPr marL="2055923" indent="-228437">
              <a:defRPr>
                <a:solidFill>
                  <a:schemeClr val="tx1"/>
                </a:solidFill>
                <a:latin typeface="Calibri" pitchFamily="34" charset="0"/>
              </a:defRPr>
            </a:lvl5pPr>
            <a:lvl6pPr marL="2512799" indent="-228437" fontAlgn="base">
              <a:spcBef>
                <a:spcPct val="0"/>
              </a:spcBef>
              <a:spcAft>
                <a:spcPct val="0"/>
              </a:spcAft>
              <a:defRPr>
                <a:solidFill>
                  <a:schemeClr val="tx1"/>
                </a:solidFill>
                <a:latin typeface="Calibri" pitchFamily="34" charset="0"/>
              </a:defRPr>
            </a:lvl6pPr>
            <a:lvl7pPr marL="2969668" indent="-228437" fontAlgn="base">
              <a:spcBef>
                <a:spcPct val="0"/>
              </a:spcBef>
              <a:spcAft>
                <a:spcPct val="0"/>
              </a:spcAft>
              <a:defRPr>
                <a:solidFill>
                  <a:schemeClr val="tx1"/>
                </a:solidFill>
                <a:latin typeface="Calibri" pitchFamily="34" charset="0"/>
              </a:defRPr>
            </a:lvl7pPr>
            <a:lvl8pPr marL="3426536" indent="-228437" fontAlgn="base">
              <a:spcBef>
                <a:spcPct val="0"/>
              </a:spcBef>
              <a:spcAft>
                <a:spcPct val="0"/>
              </a:spcAft>
              <a:defRPr>
                <a:solidFill>
                  <a:schemeClr val="tx1"/>
                </a:solidFill>
                <a:latin typeface="Calibri" pitchFamily="34" charset="0"/>
              </a:defRPr>
            </a:lvl8pPr>
            <a:lvl9pPr marL="3883413" indent="-228437" fontAlgn="base">
              <a:spcBef>
                <a:spcPct val="0"/>
              </a:spcBef>
              <a:spcAft>
                <a:spcPct val="0"/>
              </a:spcAft>
              <a:defRPr>
                <a:solidFill>
                  <a:schemeClr val="tx1"/>
                </a:solidFill>
                <a:latin typeface="Calibri" pitchFamily="34" charset="0"/>
              </a:defRPr>
            </a:lvl9pPr>
          </a:lstStyle>
          <a:p>
            <a:pPr>
              <a:defRPr/>
            </a:pPr>
            <a:fld id="{A75E681F-3431-4E98-BCFA-187B8127FDD6}" type="slidenum">
              <a:rPr lang="ru-RU" smtClean="0">
                <a:solidFill>
                  <a:prstClr val="black"/>
                </a:solidFill>
              </a:rPr>
              <a:pPr>
                <a:defRPr/>
              </a:pPr>
              <a:t>3</a:t>
            </a:fld>
            <a:endParaRPr lang="ru-RU" dirty="0">
              <a:solidFill>
                <a:prstClr val="black"/>
              </a:solidFill>
            </a:endParaRPr>
          </a:p>
        </p:txBody>
      </p:sp>
    </p:spTree>
    <p:extLst>
      <p:ext uri="{BB962C8B-B14F-4D97-AF65-F5344CB8AC3E}">
        <p14:creationId xmlns:p14="http://schemas.microsoft.com/office/powerpoint/2010/main" val="5166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2238" y="712788"/>
            <a:ext cx="6311900" cy="3551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416" indent="-285547">
              <a:defRPr>
                <a:solidFill>
                  <a:schemeClr val="tx1"/>
                </a:solidFill>
                <a:latin typeface="Calibri" pitchFamily="34" charset="0"/>
              </a:defRPr>
            </a:lvl2pPr>
            <a:lvl3pPr marL="1142178" indent="-228437">
              <a:defRPr>
                <a:solidFill>
                  <a:schemeClr val="tx1"/>
                </a:solidFill>
                <a:latin typeface="Calibri" pitchFamily="34" charset="0"/>
              </a:defRPr>
            </a:lvl3pPr>
            <a:lvl4pPr marL="1599055" indent="-228437">
              <a:defRPr>
                <a:solidFill>
                  <a:schemeClr val="tx1"/>
                </a:solidFill>
                <a:latin typeface="Calibri" pitchFamily="34" charset="0"/>
              </a:defRPr>
            </a:lvl4pPr>
            <a:lvl5pPr marL="2055923" indent="-228437">
              <a:defRPr>
                <a:solidFill>
                  <a:schemeClr val="tx1"/>
                </a:solidFill>
                <a:latin typeface="Calibri" pitchFamily="34" charset="0"/>
              </a:defRPr>
            </a:lvl5pPr>
            <a:lvl6pPr marL="2512799" indent="-228437" fontAlgn="base">
              <a:spcBef>
                <a:spcPct val="0"/>
              </a:spcBef>
              <a:spcAft>
                <a:spcPct val="0"/>
              </a:spcAft>
              <a:defRPr>
                <a:solidFill>
                  <a:schemeClr val="tx1"/>
                </a:solidFill>
                <a:latin typeface="Calibri" pitchFamily="34" charset="0"/>
              </a:defRPr>
            </a:lvl6pPr>
            <a:lvl7pPr marL="2969668" indent="-228437" fontAlgn="base">
              <a:spcBef>
                <a:spcPct val="0"/>
              </a:spcBef>
              <a:spcAft>
                <a:spcPct val="0"/>
              </a:spcAft>
              <a:defRPr>
                <a:solidFill>
                  <a:schemeClr val="tx1"/>
                </a:solidFill>
                <a:latin typeface="Calibri" pitchFamily="34" charset="0"/>
              </a:defRPr>
            </a:lvl7pPr>
            <a:lvl8pPr marL="3426536" indent="-228437" fontAlgn="base">
              <a:spcBef>
                <a:spcPct val="0"/>
              </a:spcBef>
              <a:spcAft>
                <a:spcPct val="0"/>
              </a:spcAft>
              <a:defRPr>
                <a:solidFill>
                  <a:schemeClr val="tx1"/>
                </a:solidFill>
                <a:latin typeface="Calibri" pitchFamily="34" charset="0"/>
              </a:defRPr>
            </a:lvl8pPr>
            <a:lvl9pPr marL="3883413" indent="-228437" fontAlgn="base">
              <a:spcBef>
                <a:spcPct val="0"/>
              </a:spcBef>
              <a:spcAft>
                <a:spcPct val="0"/>
              </a:spcAft>
              <a:defRPr>
                <a:solidFill>
                  <a:schemeClr val="tx1"/>
                </a:solidFill>
                <a:latin typeface="Calibri" pitchFamily="34" charset="0"/>
              </a:defRPr>
            </a:lvl9pPr>
          </a:lstStyle>
          <a:p>
            <a:pPr>
              <a:defRPr/>
            </a:pPr>
            <a:fld id="{A75E681F-3431-4E98-BCFA-187B8127FDD6}" type="slidenum">
              <a:rPr lang="ru-RU" smtClean="0">
                <a:solidFill>
                  <a:prstClr val="black"/>
                </a:solidFill>
              </a:rPr>
              <a:pPr>
                <a:defRPr/>
              </a:pPr>
              <a:t>4</a:t>
            </a:fld>
            <a:endParaRPr lang="ru-RU" dirty="0">
              <a:solidFill>
                <a:prstClr val="black"/>
              </a:solidFill>
            </a:endParaRPr>
          </a:p>
        </p:txBody>
      </p:sp>
    </p:spTree>
    <p:extLst>
      <p:ext uri="{BB962C8B-B14F-4D97-AF65-F5344CB8AC3E}">
        <p14:creationId xmlns:p14="http://schemas.microsoft.com/office/powerpoint/2010/main" val="51665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C2575EF-854A-48ED-9029-29669F9B1FBD}" type="slidenum">
              <a:rPr lang="ru-RU" smtClean="0"/>
              <a:t>5</a:t>
            </a:fld>
            <a:endParaRPr lang="ru-RU" dirty="0"/>
          </a:p>
        </p:txBody>
      </p:sp>
    </p:spTree>
    <p:extLst>
      <p:ext uri="{BB962C8B-B14F-4D97-AF65-F5344CB8AC3E}">
        <p14:creationId xmlns:p14="http://schemas.microsoft.com/office/powerpoint/2010/main" val="2692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2238" y="712788"/>
            <a:ext cx="6311900" cy="3551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a:p>
        </p:txBody>
      </p:sp>
      <p:sp>
        <p:nvSpPr>
          <p:cNvPr id="44036" name="Номер слайда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416" indent="-285547">
              <a:defRPr>
                <a:solidFill>
                  <a:schemeClr val="tx1"/>
                </a:solidFill>
                <a:latin typeface="Calibri" pitchFamily="34" charset="0"/>
              </a:defRPr>
            </a:lvl2pPr>
            <a:lvl3pPr marL="1142178" indent="-228437">
              <a:defRPr>
                <a:solidFill>
                  <a:schemeClr val="tx1"/>
                </a:solidFill>
                <a:latin typeface="Calibri" pitchFamily="34" charset="0"/>
              </a:defRPr>
            </a:lvl3pPr>
            <a:lvl4pPr marL="1599055" indent="-228437">
              <a:defRPr>
                <a:solidFill>
                  <a:schemeClr val="tx1"/>
                </a:solidFill>
                <a:latin typeface="Calibri" pitchFamily="34" charset="0"/>
              </a:defRPr>
            </a:lvl4pPr>
            <a:lvl5pPr marL="2055923" indent="-228437">
              <a:defRPr>
                <a:solidFill>
                  <a:schemeClr val="tx1"/>
                </a:solidFill>
                <a:latin typeface="Calibri" pitchFamily="34" charset="0"/>
              </a:defRPr>
            </a:lvl5pPr>
            <a:lvl6pPr marL="2512799" indent="-228437" fontAlgn="base">
              <a:spcBef>
                <a:spcPct val="0"/>
              </a:spcBef>
              <a:spcAft>
                <a:spcPct val="0"/>
              </a:spcAft>
              <a:defRPr>
                <a:solidFill>
                  <a:schemeClr val="tx1"/>
                </a:solidFill>
                <a:latin typeface="Calibri" pitchFamily="34" charset="0"/>
              </a:defRPr>
            </a:lvl6pPr>
            <a:lvl7pPr marL="2969668" indent="-228437" fontAlgn="base">
              <a:spcBef>
                <a:spcPct val="0"/>
              </a:spcBef>
              <a:spcAft>
                <a:spcPct val="0"/>
              </a:spcAft>
              <a:defRPr>
                <a:solidFill>
                  <a:schemeClr val="tx1"/>
                </a:solidFill>
                <a:latin typeface="Calibri" pitchFamily="34" charset="0"/>
              </a:defRPr>
            </a:lvl7pPr>
            <a:lvl8pPr marL="3426536" indent="-228437" fontAlgn="base">
              <a:spcBef>
                <a:spcPct val="0"/>
              </a:spcBef>
              <a:spcAft>
                <a:spcPct val="0"/>
              </a:spcAft>
              <a:defRPr>
                <a:solidFill>
                  <a:schemeClr val="tx1"/>
                </a:solidFill>
                <a:latin typeface="Calibri" pitchFamily="34" charset="0"/>
              </a:defRPr>
            </a:lvl8pPr>
            <a:lvl9pPr marL="3883413" indent="-228437" fontAlgn="base">
              <a:spcBef>
                <a:spcPct val="0"/>
              </a:spcBef>
              <a:spcAft>
                <a:spcPct val="0"/>
              </a:spcAft>
              <a:defRPr>
                <a:solidFill>
                  <a:schemeClr val="tx1"/>
                </a:solidFill>
                <a:latin typeface="Calibri" pitchFamily="34" charset="0"/>
              </a:defRPr>
            </a:lvl9pPr>
          </a:lstStyle>
          <a:p>
            <a:pPr>
              <a:defRPr/>
            </a:pPr>
            <a:fld id="{A75E681F-3431-4E98-BCFA-187B8127FDD6}" type="slidenum">
              <a:rPr lang="ru-RU" smtClean="0">
                <a:solidFill>
                  <a:prstClr val="black"/>
                </a:solidFill>
              </a:rPr>
              <a:pPr>
                <a:defRPr/>
              </a:pPr>
              <a:t>6</a:t>
            </a:fld>
            <a:endParaRPr lang="ru-RU" dirty="0">
              <a:solidFill>
                <a:prstClr val="black"/>
              </a:solidFill>
            </a:endParaRPr>
          </a:p>
        </p:txBody>
      </p:sp>
    </p:spTree>
    <p:extLst>
      <p:ext uri="{BB962C8B-B14F-4D97-AF65-F5344CB8AC3E}">
        <p14:creationId xmlns:p14="http://schemas.microsoft.com/office/powerpoint/2010/main" val="51665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7451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lIns="91422" tIns="45711" rIns="91422" bIns="45711"/>
          <a:lstStyle/>
          <a:p>
            <a:r>
              <a:rPr lang="ru-RU"/>
              <a:t>Образец заголовка</a:t>
            </a:r>
          </a:p>
        </p:txBody>
      </p:sp>
      <p:sp>
        <p:nvSpPr>
          <p:cNvPr id="3" name="Объект 2"/>
          <p:cNvSpPr>
            <a:spLocks noGrp="1"/>
          </p:cNvSpPr>
          <p:nvPr>
            <p:ph idx="1"/>
          </p:nvPr>
        </p:nvSpPr>
        <p:spPr>
          <a:xfrm>
            <a:off x="457200" y="1200191"/>
            <a:ext cx="8229600" cy="3394075"/>
          </a:xfrm>
          <a:prstGeom prst="rect">
            <a:avLst/>
          </a:prstGeom>
        </p:spPr>
        <p:txBody>
          <a:bodyPr lIns="91422" tIns="45711" rIns="91422" bIns="4571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A526608E-4118-494C-A787-DB2660EBCB23}" type="datetime1">
              <a:rPr lang="ru-RU"/>
              <a:pPr>
                <a:defRPr/>
              </a:pPr>
              <a:t>10.03.2025</a:t>
            </a:fld>
            <a:endParaRPr lang="ru-RU" dirty="0"/>
          </a:p>
        </p:txBody>
      </p:sp>
      <p:sp>
        <p:nvSpPr>
          <p:cNvPr id="5"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6"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0D7D4CB9-9231-4988-BD8E-C6A08153850C}" type="slidenum">
              <a:rPr lang="ru-RU" altLang="en-US"/>
              <a:pPr>
                <a:defRPr/>
              </a:pPr>
              <a:t>‹#›</a:t>
            </a:fld>
            <a:endParaRPr lang="ru-RU" altLang="en-US" dirty="0"/>
          </a:p>
        </p:txBody>
      </p:sp>
    </p:spTree>
    <p:extLst>
      <p:ext uri="{BB962C8B-B14F-4D97-AF65-F5344CB8AC3E}">
        <p14:creationId xmlns:p14="http://schemas.microsoft.com/office/powerpoint/2010/main" val="38759234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a:prstGeom prst="rect">
            <a:avLst/>
          </a:prstGeom>
        </p:spPr>
        <p:txBody>
          <a:bodyPr lIns="91422" tIns="45711" rIns="91422" bIns="45711" anchor="t"/>
          <a:lstStyle>
            <a:lvl1pPr algn="l">
              <a:defRPr sz="39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a:prstGeom prst="rect">
            <a:avLst/>
          </a:prstGeom>
        </p:spPr>
        <p:txBody>
          <a:bodyPr lIns="91422" tIns="45711" rIns="91422" bIns="45711" anchor="b"/>
          <a:lstStyle>
            <a:lvl1pPr marL="0" indent="0">
              <a:buNone/>
              <a:defRPr sz="2000">
                <a:solidFill>
                  <a:schemeClr val="tx1">
                    <a:tint val="75000"/>
                  </a:schemeClr>
                </a:solidFill>
              </a:defRPr>
            </a:lvl1pPr>
            <a:lvl2pPr marL="451291" indent="0">
              <a:buNone/>
              <a:defRPr sz="1800">
                <a:solidFill>
                  <a:schemeClr val="tx1">
                    <a:tint val="75000"/>
                  </a:schemeClr>
                </a:solidFill>
              </a:defRPr>
            </a:lvl2pPr>
            <a:lvl3pPr marL="902575" indent="0">
              <a:buNone/>
              <a:defRPr sz="1500">
                <a:solidFill>
                  <a:schemeClr val="tx1">
                    <a:tint val="75000"/>
                  </a:schemeClr>
                </a:solidFill>
              </a:defRPr>
            </a:lvl3pPr>
            <a:lvl4pPr marL="1353869" indent="0">
              <a:buNone/>
              <a:defRPr sz="1400">
                <a:solidFill>
                  <a:schemeClr val="tx1">
                    <a:tint val="75000"/>
                  </a:schemeClr>
                </a:solidFill>
              </a:defRPr>
            </a:lvl4pPr>
            <a:lvl5pPr marL="1805152" indent="0">
              <a:buNone/>
              <a:defRPr sz="1400">
                <a:solidFill>
                  <a:schemeClr val="tx1">
                    <a:tint val="75000"/>
                  </a:schemeClr>
                </a:solidFill>
              </a:defRPr>
            </a:lvl5pPr>
            <a:lvl6pPr marL="2256434" indent="0">
              <a:buNone/>
              <a:defRPr sz="1400">
                <a:solidFill>
                  <a:schemeClr val="tx1">
                    <a:tint val="75000"/>
                  </a:schemeClr>
                </a:solidFill>
              </a:defRPr>
            </a:lvl6pPr>
            <a:lvl7pPr marL="2707727" indent="0">
              <a:buNone/>
              <a:defRPr sz="1400">
                <a:solidFill>
                  <a:schemeClr val="tx1">
                    <a:tint val="75000"/>
                  </a:schemeClr>
                </a:solidFill>
              </a:defRPr>
            </a:lvl7pPr>
            <a:lvl8pPr marL="3159014" indent="0">
              <a:buNone/>
              <a:defRPr sz="1400">
                <a:solidFill>
                  <a:schemeClr val="tx1">
                    <a:tint val="75000"/>
                  </a:schemeClr>
                </a:solidFill>
              </a:defRPr>
            </a:lvl8pPr>
            <a:lvl9pPr marL="3610305"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829519A0-9429-4C78-9E7A-1E3C030B03B3}" type="datetime1">
              <a:rPr lang="ru-RU"/>
              <a:pPr>
                <a:defRPr/>
              </a:pPr>
              <a:t>10.03.2025</a:t>
            </a:fld>
            <a:endParaRPr lang="ru-RU" dirty="0"/>
          </a:p>
        </p:txBody>
      </p:sp>
      <p:sp>
        <p:nvSpPr>
          <p:cNvPr id="5"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6"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9A7A4E45-3271-4898-8D40-DC46C43E1659}" type="slidenum">
              <a:rPr lang="ru-RU" altLang="en-US"/>
              <a:pPr>
                <a:defRPr/>
              </a:pPr>
              <a:t>‹#›</a:t>
            </a:fld>
            <a:endParaRPr lang="ru-RU" altLang="en-US" dirty="0"/>
          </a:p>
        </p:txBody>
      </p:sp>
    </p:spTree>
    <p:extLst>
      <p:ext uri="{BB962C8B-B14F-4D97-AF65-F5344CB8AC3E}">
        <p14:creationId xmlns:p14="http://schemas.microsoft.com/office/powerpoint/2010/main" val="35196185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lIns="91422" tIns="45711" rIns="91422" bIns="45711"/>
          <a:lstStyle/>
          <a:p>
            <a:r>
              <a:rPr lang="ru-RU"/>
              <a:t>Образец заголовка</a:t>
            </a:r>
          </a:p>
        </p:txBody>
      </p:sp>
      <p:sp>
        <p:nvSpPr>
          <p:cNvPr id="3" name="Объект 2"/>
          <p:cNvSpPr>
            <a:spLocks noGrp="1"/>
          </p:cNvSpPr>
          <p:nvPr>
            <p:ph sz="half" idx="1"/>
          </p:nvPr>
        </p:nvSpPr>
        <p:spPr>
          <a:xfrm>
            <a:off x="457200" y="1200151"/>
            <a:ext cx="4038600" cy="339447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a:prstGeom prst="rect">
            <a:avLst/>
          </a:prstGeom>
        </p:spPr>
        <p:txBody>
          <a:bodyPr lIns="91422" tIns="45711" rIns="91422" bIns="4571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1A134D30-6545-4D2F-91C4-6EE0C62821B8}" type="datetime1">
              <a:rPr lang="ru-RU"/>
              <a:pPr>
                <a:defRPr/>
              </a:pPr>
              <a:t>10.03.2025</a:t>
            </a:fld>
            <a:endParaRPr lang="ru-RU" dirty="0"/>
          </a:p>
        </p:txBody>
      </p:sp>
      <p:sp>
        <p:nvSpPr>
          <p:cNvPr id="6"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7"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0794740E-5496-44E1-9DE1-1E18724A0776}" type="slidenum">
              <a:rPr lang="ru-RU" altLang="en-US"/>
              <a:pPr>
                <a:defRPr/>
              </a:pPr>
              <a:t>‹#›</a:t>
            </a:fld>
            <a:endParaRPr lang="ru-RU" altLang="en-US" dirty="0"/>
          </a:p>
        </p:txBody>
      </p:sp>
    </p:spTree>
    <p:extLst>
      <p:ext uri="{BB962C8B-B14F-4D97-AF65-F5344CB8AC3E}">
        <p14:creationId xmlns:p14="http://schemas.microsoft.com/office/powerpoint/2010/main" val="37039458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lIns="91422" tIns="45711" rIns="91422" bIns="45711"/>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a:prstGeom prst="rect">
            <a:avLst/>
          </a:prstGeom>
        </p:spPr>
        <p:txBody>
          <a:bodyPr lIns="91422" tIns="45711" rIns="91422" bIns="45711" anchor="b"/>
          <a:lstStyle>
            <a:lvl1pPr marL="0" indent="0">
              <a:buNone/>
              <a:defRPr sz="2400" b="1"/>
            </a:lvl1pPr>
            <a:lvl2pPr marL="451291" indent="0">
              <a:buNone/>
              <a:defRPr sz="2000" b="1"/>
            </a:lvl2pPr>
            <a:lvl3pPr marL="902575" indent="0">
              <a:buNone/>
              <a:defRPr sz="1800" b="1"/>
            </a:lvl3pPr>
            <a:lvl4pPr marL="1353869" indent="0">
              <a:buNone/>
              <a:defRPr sz="1500" b="1"/>
            </a:lvl4pPr>
            <a:lvl5pPr marL="1805152" indent="0">
              <a:buNone/>
              <a:defRPr sz="1500" b="1"/>
            </a:lvl5pPr>
            <a:lvl6pPr marL="2256434" indent="0">
              <a:buNone/>
              <a:defRPr sz="1500" b="1"/>
            </a:lvl6pPr>
            <a:lvl7pPr marL="2707727" indent="0">
              <a:buNone/>
              <a:defRPr sz="1500" b="1"/>
            </a:lvl7pPr>
            <a:lvl8pPr marL="3159014" indent="0">
              <a:buNone/>
              <a:defRPr sz="1500" b="1"/>
            </a:lvl8pPr>
            <a:lvl9pPr marL="3610305" indent="0">
              <a:buNone/>
              <a:defRPr sz="15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a:prstGeom prst="rect">
            <a:avLst/>
          </a:prstGeom>
        </p:spPr>
        <p:txBody>
          <a:bodyPr lIns="91422" tIns="45711" rIns="91422" bIns="45711"/>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4" cy="479822"/>
          </a:xfrm>
          <a:prstGeom prst="rect">
            <a:avLst/>
          </a:prstGeom>
        </p:spPr>
        <p:txBody>
          <a:bodyPr lIns="91422" tIns="45711" rIns="91422" bIns="45711" anchor="b"/>
          <a:lstStyle>
            <a:lvl1pPr marL="0" indent="0">
              <a:buNone/>
              <a:defRPr sz="2400" b="1"/>
            </a:lvl1pPr>
            <a:lvl2pPr marL="451291" indent="0">
              <a:buNone/>
              <a:defRPr sz="2000" b="1"/>
            </a:lvl2pPr>
            <a:lvl3pPr marL="902575" indent="0">
              <a:buNone/>
              <a:defRPr sz="1800" b="1"/>
            </a:lvl3pPr>
            <a:lvl4pPr marL="1353869" indent="0">
              <a:buNone/>
              <a:defRPr sz="1500" b="1"/>
            </a:lvl4pPr>
            <a:lvl5pPr marL="1805152" indent="0">
              <a:buNone/>
              <a:defRPr sz="1500" b="1"/>
            </a:lvl5pPr>
            <a:lvl6pPr marL="2256434" indent="0">
              <a:buNone/>
              <a:defRPr sz="1500" b="1"/>
            </a:lvl6pPr>
            <a:lvl7pPr marL="2707727" indent="0">
              <a:buNone/>
              <a:defRPr sz="1500" b="1"/>
            </a:lvl7pPr>
            <a:lvl8pPr marL="3159014" indent="0">
              <a:buNone/>
              <a:defRPr sz="1500" b="1"/>
            </a:lvl8pPr>
            <a:lvl9pPr marL="3610305" indent="0">
              <a:buNone/>
              <a:defRPr sz="1500" b="1"/>
            </a:lvl9pPr>
          </a:lstStyle>
          <a:p>
            <a:pPr lvl="0"/>
            <a:r>
              <a:rPr lang="ru-RU"/>
              <a:t>Образец текста</a:t>
            </a:r>
          </a:p>
        </p:txBody>
      </p:sp>
      <p:sp>
        <p:nvSpPr>
          <p:cNvPr id="6" name="Объект 5"/>
          <p:cNvSpPr>
            <a:spLocks noGrp="1"/>
          </p:cNvSpPr>
          <p:nvPr>
            <p:ph sz="quarter" idx="4"/>
          </p:nvPr>
        </p:nvSpPr>
        <p:spPr>
          <a:xfrm>
            <a:off x="4645028" y="1631156"/>
            <a:ext cx="4041774" cy="2963466"/>
          </a:xfrm>
          <a:prstGeom prst="rect">
            <a:avLst/>
          </a:prstGeom>
        </p:spPr>
        <p:txBody>
          <a:bodyPr lIns="91422" tIns="45711" rIns="91422" bIns="45711"/>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BD393064-4FE7-45B2-BE84-B060414D586E}" type="datetime1">
              <a:rPr lang="ru-RU"/>
              <a:pPr>
                <a:defRPr/>
              </a:pPr>
              <a:t>10.03.2025</a:t>
            </a:fld>
            <a:endParaRPr lang="ru-RU" dirty="0"/>
          </a:p>
        </p:txBody>
      </p:sp>
      <p:sp>
        <p:nvSpPr>
          <p:cNvPr id="8"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9"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A2AFF360-043A-48FB-BCEF-A25C7A7C4A0F}" type="slidenum">
              <a:rPr lang="ru-RU" altLang="en-US"/>
              <a:pPr>
                <a:defRPr/>
              </a:pPr>
              <a:t>‹#›</a:t>
            </a:fld>
            <a:endParaRPr lang="ru-RU" altLang="en-US" dirty="0"/>
          </a:p>
        </p:txBody>
      </p:sp>
    </p:spTree>
    <p:extLst>
      <p:ext uri="{BB962C8B-B14F-4D97-AF65-F5344CB8AC3E}">
        <p14:creationId xmlns:p14="http://schemas.microsoft.com/office/powerpoint/2010/main" val="23146913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lIns="91422" tIns="45711" rIns="91422" bIns="45711"/>
          <a:lstStyle/>
          <a:p>
            <a:r>
              <a:rPr lang="ru-RU"/>
              <a:t>Образец заголовка</a:t>
            </a:r>
          </a:p>
        </p:txBody>
      </p:sp>
      <p:sp>
        <p:nvSpPr>
          <p:cNvPr id="3"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C9F8C8F0-8DC6-4F5F-96F4-FF006C26B376}" type="datetime1">
              <a:rPr lang="ru-RU"/>
              <a:pPr>
                <a:defRPr/>
              </a:pPr>
              <a:t>10.03.2025</a:t>
            </a:fld>
            <a:endParaRPr lang="ru-RU" dirty="0"/>
          </a:p>
        </p:txBody>
      </p:sp>
      <p:sp>
        <p:nvSpPr>
          <p:cNvPr id="4"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5"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AF9B51DB-911B-4026-8102-7398782063C4}" type="slidenum">
              <a:rPr lang="ru-RU" altLang="en-US"/>
              <a:pPr>
                <a:defRPr/>
              </a:pPr>
              <a:t>‹#›</a:t>
            </a:fld>
            <a:endParaRPr lang="ru-RU" altLang="en-US" dirty="0"/>
          </a:p>
        </p:txBody>
      </p:sp>
    </p:spTree>
    <p:extLst>
      <p:ext uri="{BB962C8B-B14F-4D97-AF65-F5344CB8AC3E}">
        <p14:creationId xmlns:p14="http://schemas.microsoft.com/office/powerpoint/2010/main" val="6785273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3AF5693C-26E2-46AB-9AD6-91640184A6A6}" type="datetime1">
              <a:rPr lang="ru-RU"/>
              <a:pPr>
                <a:defRPr/>
              </a:pPr>
              <a:t>10.03.2025</a:t>
            </a:fld>
            <a:endParaRPr lang="ru-RU" dirty="0"/>
          </a:p>
        </p:txBody>
      </p:sp>
      <p:sp>
        <p:nvSpPr>
          <p:cNvPr id="3"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4"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B140859B-9A7B-4351-8D88-E6BB733A2E5C}" type="slidenum">
              <a:rPr lang="ru-RU" altLang="en-US"/>
              <a:pPr>
                <a:defRPr/>
              </a:pPr>
              <a:t>‹#›</a:t>
            </a:fld>
            <a:endParaRPr lang="ru-RU" altLang="en-US" dirty="0"/>
          </a:p>
        </p:txBody>
      </p:sp>
    </p:spTree>
    <p:extLst>
      <p:ext uri="{BB962C8B-B14F-4D97-AF65-F5344CB8AC3E}">
        <p14:creationId xmlns:p14="http://schemas.microsoft.com/office/powerpoint/2010/main" val="333007401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04787"/>
            <a:ext cx="3008313" cy="871538"/>
          </a:xfrm>
          <a:prstGeom prst="rect">
            <a:avLst/>
          </a:prstGeom>
        </p:spPr>
        <p:txBody>
          <a:bodyPr lIns="91422" tIns="45711" rIns="91422" bIns="45711" anchor="b"/>
          <a:lstStyle>
            <a:lvl1pPr algn="l">
              <a:defRPr sz="2000" b="1"/>
            </a:lvl1pPr>
          </a:lstStyle>
          <a:p>
            <a:r>
              <a:rPr lang="ru-RU"/>
              <a:t>Образец заголовка</a:t>
            </a:r>
          </a:p>
        </p:txBody>
      </p:sp>
      <p:sp>
        <p:nvSpPr>
          <p:cNvPr id="3" name="Объект 2"/>
          <p:cNvSpPr>
            <a:spLocks noGrp="1"/>
          </p:cNvSpPr>
          <p:nvPr>
            <p:ph idx="1"/>
          </p:nvPr>
        </p:nvSpPr>
        <p:spPr>
          <a:xfrm>
            <a:off x="3575069" y="204854"/>
            <a:ext cx="5111751" cy="4389835"/>
          </a:xfrm>
          <a:prstGeom prst="rect">
            <a:avLst/>
          </a:prstGeom>
        </p:spPr>
        <p:txBody>
          <a:bodyPr lIns="91422" tIns="45711" rIns="91422" bIns="4571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9" y="1076328"/>
            <a:ext cx="3008313" cy="3518297"/>
          </a:xfrm>
          <a:prstGeom prst="rect">
            <a:avLst/>
          </a:prstGeom>
        </p:spPr>
        <p:txBody>
          <a:bodyPr lIns="91422" tIns="45711" rIns="91422" bIns="45711"/>
          <a:lstStyle>
            <a:lvl1pPr marL="0" indent="0">
              <a:buNone/>
              <a:defRPr sz="1400"/>
            </a:lvl1pPr>
            <a:lvl2pPr marL="451291" indent="0">
              <a:buNone/>
              <a:defRPr sz="1200"/>
            </a:lvl2pPr>
            <a:lvl3pPr marL="902575" indent="0">
              <a:buNone/>
              <a:defRPr sz="1000"/>
            </a:lvl3pPr>
            <a:lvl4pPr marL="1353869" indent="0">
              <a:buNone/>
              <a:defRPr sz="900"/>
            </a:lvl4pPr>
            <a:lvl5pPr marL="1805152" indent="0">
              <a:buNone/>
              <a:defRPr sz="900"/>
            </a:lvl5pPr>
            <a:lvl6pPr marL="2256434" indent="0">
              <a:buNone/>
              <a:defRPr sz="900"/>
            </a:lvl6pPr>
            <a:lvl7pPr marL="2707727" indent="0">
              <a:buNone/>
              <a:defRPr sz="900"/>
            </a:lvl7pPr>
            <a:lvl8pPr marL="3159014" indent="0">
              <a:buNone/>
              <a:defRPr sz="900"/>
            </a:lvl8pPr>
            <a:lvl9pPr marL="3610305" indent="0">
              <a:buNone/>
              <a:defRPr sz="900"/>
            </a:lvl9pPr>
          </a:lstStyle>
          <a:p>
            <a:pPr lvl="0"/>
            <a:r>
              <a:rPr lang="ru-RU"/>
              <a:t>Образец текста</a:t>
            </a:r>
          </a:p>
        </p:txBody>
      </p:sp>
      <p:sp>
        <p:nvSpPr>
          <p:cNvPr id="5"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C3126C8C-C462-4F2C-A4A6-E863034E2063}" type="datetime1">
              <a:rPr lang="ru-RU"/>
              <a:pPr>
                <a:defRPr/>
              </a:pPr>
              <a:t>10.03.2025</a:t>
            </a:fld>
            <a:endParaRPr lang="ru-RU" dirty="0"/>
          </a:p>
        </p:txBody>
      </p:sp>
      <p:sp>
        <p:nvSpPr>
          <p:cNvPr id="6"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7"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9AF5F0C0-421F-45C5-8800-1AA5D1DCF937}" type="slidenum">
              <a:rPr lang="ru-RU" altLang="en-US"/>
              <a:pPr>
                <a:defRPr/>
              </a:pPr>
              <a:t>‹#›</a:t>
            </a:fld>
            <a:endParaRPr lang="ru-RU" altLang="en-US" dirty="0"/>
          </a:p>
        </p:txBody>
      </p:sp>
    </p:spTree>
    <p:extLst>
      <p:ext uri="{BB962C8B-B14F-4D97-AF65-F5344CB8AC3E}">
        <p14:creationId xmlns:p14="http://schemas.microsoft.com/office/powerpoint/2010/main" val="2185674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a:prstGeom prst="rect">
            <a:avLst/>
          </a:prstGeom>
        </p:spPr>
        <p:txBody>
          <a:bodyPr lIns="91422" tIns="45711" rIns="91422" bIns="45711"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a:prstGeom prst="rect">
            <a:avLst/>
          </a:prstGeom>
        </p:spPr>
        <p:txBody>
          <a:bodyPr lIns="91422" tIns="45711" rIns="91422" bIns="45711" rtlCol="0">
            <a:normAutofit/>
          </a:bodyPr>
          <a:lstStyle>
            <a:lvl1pPr marL="0" indent="0">
              <a:buNone/>
              <a:defRPr sz="3200"/>
            </a:lvl1pPr>
            <a:lvl2pPr marL="451291" indent="0">
              <a:buNone/>
              <a:defRPr sz="2800"/>
            </a:lvl2pPr>
            <a:lvl3pPr marL="902575" indent="0">
              <a:buNone/>
              <a:defRPr sz="2400"/>
            </a:lvl3pPr>
            <a:lvl4pPr marL="1353869" indent="0">
              <a:buNone/>
              <a:defRPr sz="2000"/>
            </a:lvl4pPr>
            <a:lvl5pPr marL="1805152" indent="0">
              <a:buNone/>
              <a:defRPr sz="2000"/>
            </a:lvl5pPr>
            <a:lvl6pPr marL="2256434" indent="0">
              <a:buNone/>
              <a:defRPr sz="2000"/>
            </a:lvl6pPr>
            <a:lvl7pPr marL="2707727" indent="0">
              <a:buNone/>
              <a:defRPr sz="2000"/>
            </a:lvl7pPr>
            <a:lvl8pPr marL="3159014" indent="0">
              <a:buNone/>
              <a:defRPr sz="2000"/>
            </a:lvl8pPr>
            <a:lvl9pPr marL="3610305" indent="0">
              <a:buNone/>
              <a:defRPr sz="2000"/>
            </a:lvl9pPr>
          </a:lstStyle>
          <a:p>
            <a:pPr lvl="0"/>
            <a:endParaRPr lang="ru-RU" noProof="0" dirty="0"/>
          </a:p>
        </p:txBody>
      </p:sp>
      <p:sp>
        <p:nvSpPr>
          <p:cNvPr id="4" name="Текст 3"/>
          <p:cNvSpPr>
            <a:spLocks noGrp="1"/>
          </p:cNvSpPr>
          <p:nvPr>
            <p:ph type="body" sz="half" idx="2"/>
          </p:nvPr>
        </p:nvSpPr>
        <p:spPr>
          <a:xfrm>
            <a:off x="1792288" y="4025569"/>
            <a:ext cx="5486400" cy="603647"/>
          </a:xfrm>
          <a:prstGeom prst="rect">
            <a:avLst/>
          </a:prstGeom>
        </p:spPr>
        <p:txBody>
          <a:bodyPr lIns="91422" tIns="45711" rIns="91422" bIns="45711"/>
          <a:lstStyle>
            <a:lvl1pPr marL="0" indent="0">
              <a:buNone/>
              <a:defRPr sz="1400"/>
            </a:lvl1pPr>
            <a:lvl2pPr marL="451291" indent="0">
              <a:buNone/>
              <a:defRPr sz="1200"/>
            </a:lvl2pPr>
            <a:lvl3pPr marL="902575" indent="0">
              <a:buNone/>
              <a:defRPr sz="1000"/>
            </a:lvl3pPr>
            <a:lvl4pPr marL="1353869" indent="0">
              <a:buNone/>
              <a:defRPr sz="900"/>
            </a:lvl4pPr>
            <a:lvl5pPr marL="1805152" indent="0">
              <a:buNone/>
              <a:defRPr sz="900"/>
            </a:lvl5pPr>
            <a:lvl6pPr marL="2256434" indent="0">
              <a:buNone/>
              <a:defRPr sz="900"/>
            </a:lvl6pPr>
            <a:lvl7pPr marL="2707727" indent="0">
              <a:buNone/>
              <a:defRPr sz="900"/>
            </a:lvl7pPr>
            <a:lvl8pPr marL="3159014" indent="0">
              <a:buNone/>
              <a:defRPr sz="900"/>
            </a:lvl8pPr>
            <a:lvl9pPr marL="3610305" indent="0">
              <a:buNone/>
              <a:defRPr sz="900"/>
            </a:lvl9pPr>
          </a:lstStyle>
          <a:p>
            <a:pPr lvl="0"/>
            <a:r>
              <a:rPr lang="ru-RU"/>
              <a:t>Образец текста</a:t>
            </a:r>
          </a:p>
        </p:txBody>
      </p:sp>
      <p:sp>
        <p:nvSpPr>
          <p:cNvPr id="5"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725A933B-A551-42FB-8A25-00D63F0BC93F}" type="datetime1">
              <a:rPr lang="ru-RU"/>
              <a:pPr>
                <a:defRPr/>
              </a:pPr>
              <a:t>10.03.2025</a:t>
            </a:fld>
            <a:endParaRPr lang="ru-RU" dirty="0"/>
          </a:p>
        </p:txBody>
      </p:sp>
      <p:sp>
        <p:nvSpPr>
          <p:cNvPr id="6"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7"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30BFF115-8115-4CA4-8CB2-3D49B842EF8E}" type="slidenum">
              <a:rPr lang="ru-RU" altLang="en-US"/>
              <a:pPr>
                <a:defRPr/>
              </a:pPr>
              <a:t>‹#›</a:t>
            </a:fld>
            <a:endParaRPr lang="ru-RU" altLang="en-US" dirty="0"/>
          </a:p>
        </p:txBody>
      </p:sp>
    </p:spTree>
    <p:extLst>
      <p:ext uri="{BB962C8B-B14F-4D97-AF65-F5344CB8AC3E}">
        <p14:creationId xmlns:p14="http://schemas.microsoft.com/office/powerpoint/2010/main" val="18565188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lIns="91422" tIns="45711" rIns="91422" bIns="45711"/>
          <a:lstStyle/>
          <a:p>
            <a:r>
              <a:rPr lang="ru-RU"/>
              <a:t>Образец заголовка</a:t>
            </a:r>
          </a:p>
        </p:txBody>
      </p:sp>
      <p:sp>
        <p:nvSpPr>
          <p:cNvPr id="3" name="Вертикальный текст 2"/>
          <p:cNvSpPr>
            <a:spLocks noGrp="1"/>
          </p:cNvSpPr>
          <p:nvPr>
            <p:ph type="body" orient="vert" idx="1"/>
          </p:nvPr>
        </p:nvSpPr>
        <p:spPr>
          <a:xfrm>
            <a:off x="457200" y="1200191"/>
            <a:ext cx="8229600" cy="3394075"/>
          </a:xfrm>
          <a:prstGeom prst="rect">
            <a:avLst/>
          </a:prstGeom>
        </p:spPr>
        <p:txBody>
          <a:bodyPr vert="eaVert" lIns="91422" tIns="45711" rIns="91422" bIns="4571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981DE216-59E5-411A-ABE8-02E55FAC991E}" type="datetime1">
              <a:rPr lang="ru-RU"/>
              <a:pPr>
                <a:defRPr/>
              </a:pPr>
              <a:t>10.03.2025</a:t>
            </a:fld>
            <a:endParaRPr lang="ru-RU" dirty="0"/>
          </a:p>
        </p:txBody>
      </p:sp>
      <p:sp>
        <p:nvSpPr>
          <p:cNvPr id="5"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6"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DD84C101-AF9E-4CC7-9A67-2B0272BC2317}" type="slidenum">
              <a:rPr lang="ru-RU" altLang="en-US"/>
              <a:pPr>
                <a:defRPr/>
              </a:pPr>
              <a:t>‹#›</a:t>
            </a:fld>
            <a:endParaRPr lang="ru-RU" altLang="en-US" dirty="0"/>
          </a:p>
        </p:txBody>
      </p:sp>
    </p:spTree>
    <p:extLst>
      <p:ext uri="{BB962C8B-B14F-4D97-AF65-F5344CB8AC3E}">
        <p14:creationId xmlns:p14="http://schemas.microsoft.com/office/powerpoint/2010/main" val="12991244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a:prstGeom prst="rect">
            <a:avLst/>
          </a:prstGeom>
        </p:spPr>
        <p:txBody>
          <a:bodyPr vert="eaVert" lIns="91422" tIns="45711" rIns="91422" bIns="45711"/>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a:prstGeom prst="rect">
            <a:avLst/>
          </a:prstGeom>
        </p:spPr>
        <p:txBody>
          <a:bodyPr vert="eaVert" lIns="91422" tIns="45711" rIns="91422" bIns="45711"/>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29230516-28A3-4697-899E-1B0F594A40F6}" type="datetime1">
              <a:rPr lang="ru-RU"/>
              <a:pPr>
                <a:defRPr/>
              </a:pPr>
              <a:t>10.03.2025</a:t>
            </a:fld>
            <a:endParaRPr lang="ru-RU" dirty="0"/>
          </a:p>
        </p:txBody>
      </p:sp>
      <p:sp>
        <p:nvSpPr>
          <p:cNvPr id="5"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endParaRPr lang="ru-RU" dirty="0"/>
          </a:p>
        </p:txBody>
      </p:sp>
      <p:sp>
        <p:nvSpPr>
          <p:cNvPr id="6"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solidFill>
                <a:latin typeface="Calibri"/>
                <a:cs typeface="+mn-cs"/>
              </a:defRPr>
            </a:lvl1pPr>
          </a:lstStyle>
          <a:p>
            <a:pPr>
              <a:defRPr/>
            </a:pPr>
            <a:fld id="{3343B5AC-A8CE-4596-9DA5-91683CDDDCA5}" type="slidenum">
              <a:rPr lang="ru-RU" altLang="en-US"/>
              <a:pPr>
                <a:defRPr/>
              </a:pPr>
              <a:t>‹#›</a:t>
            </a:fld>
            <a:endParaRPr lang="ru-RU" altLang="en-US" dirty="0"/>
          </a:p>
        </p:txBody>
      </p:sp>
    </p:spTree>
    <p:extLst>
      <p:ext uri="{BB962C8B-B14F-4D97-AF65-F5344CB8AC3E}">
        <p14:creationId xmlns:p14="http://schemas.microsoft.com/office/powerpoint/2010/main" val="29350937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86"/>
            <a:ext cx="7772400" cy="1102519"/>
          </a:xfrm>
          <a:prstGeom prst="rect">
            <a:avLst/>
          </a:prstGeom>
        </p:spPr>
        <p:txBody>
          <a:bodyPr lIns="91422" tIns="45711" rIns="91422" bIns="45711"/>
          <a:lstStyle/>
          <a:p>
            <a:r>
              <a:rPr lang="ru-RU"/>
              <a:t>Образец заголовка</a:t>
            </a:r>
          </a:p>
        </p:txBody>
      </p:sp>
      <p:sp>
        <p:nvSpPr>
          <p:cNvPr id="3" name="Подзаголовок 2"/>
          <p:cNvSpPr>
            <a:spLocks noGrp="1"/>
          </p:cNvSpPr>
          <p:nvPr>
            <p:ph type="subTitle" idx="1"/>
          </p:nvPr>
        </p:nvSpPr>
        <p:spPr>
          <a:xfrm>
            <a:off x="1371600" y="2914651"/>
            <a:ext cx="6400800" cy="1314450"/>
          </a:xfrm>
          <a:prstGeom prst="rect">
            <a:avLst/>
          </a:prstGeom>
        </p:spPr>
        <p:txBody>
          <a:bodyPr lIns="91422" tIns="45711" rIns="91422" bIns="45711"/>
          <a:lstStyle>
            <a:lvl1pPr marL="0" indent="0" algn="ctr">
              <a:buNone/>
              <a:defRPr>
                <a:solidFill>
                  <a:schemeClr val="tx1">
                    <a:tint val="75000"/>
                  </a:schemeClr>
                </a:solidFill>
              </a:defRPr>
            </a:lvl1pPr>
            <a:lvl2pPr marL="451291" indent="0" algn="ctr">
              <a:buNone/>
              <a:defRPr>
                <a:solidFill>
                  <a:schemeClr val="tx1">
                    <a:tint val="75000"/>
                  </a:schemeClr>
                </a:solidFill>
              </a:defRPr>
            </a:lvl2pPr>
            <a:lvl3pPr marL="902575" indent="0" algn="ctr">
              <a:buNone/>
              <a:defRPr>
                <a:solidFill>
                  <a:schemeClr val="tx1">
                    <a:tint val="75000"/>
                  </a:schemeClr>
                </a:solidFill>
              </a:defRPr>
            </a:lvl3pPr>
            <a:lvl4pPr marL="1353869" indent="0" algn="ctr">
              <a:buNone/>
              <a:defRPr>
                <a:solidFill>
                  <a:schemeClr val="tx1">
                    <a:tint val="75000"/>
                  </a:schemeClr>
                </a:solidFill>
              </a:defRPr>
            </a:lvl4pPr>
            <a:lvl5pPr marL="1805152" indent="0" algn="ctr">
              <a:buNone/>
              <a:defRPr>
                <a:solidFill>
                  <a:schemeClr val="tx1">
                    <a:tint val="75000"/>
                  </a:schemeClr>
                </a:solidFill>
              </a:defRPr>
            </a:lvl5pPr>
            <a:lvl6pPr marL="2256434" indent="0" algn="ctr">
              <a:buNone/>
              <a:defRPr>
                <a:solidFill>
                  <a:schemeClr val="tx1">
                    <a:tint val="75000"/>
                  </a:schemeClr>
                </a:solidFill>
              </a:defRPr>
            </a:lvl6pPr>
            <a:lvl7pPr marL="2707727" indent="0" algn="ctr">
              <a:buNone/>
              <a:defRPr>
                <a:solidFill>
                  <a:schemeClr val="tx1">
                    <a:tint val="75000"/>
                  </a:schemeClr>
                </a:solidFill>
              </a:defRPr>
            </a:lvl7pPr>
            <a:lvl8pPr marL="3159014" indent="0" algn="ctr">
              <a:buNone/>
              <a:defRPr>
                <a:solidFill>
                  <a:schemeClr val="tx1">
                    <a:tint val="75000"/>
                  </a:schemeClr>
                </a:solidFill>
              </a:defRPr>
            </a:lvl8pPr>
            <a:lvl9pPr marL="3610305"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tint val="75000"/>
                  </a:prstClr>
                </a:solidFill>
                <a:latin typeface="Calibri"/>
                <a:cs typeface="+mn-cs"/>
              </a:defRPr>
            </a:lvl1pPr>
          </a:lstStyle>
          <a:p>
            <a:pPr>
              <a:defRPr/>
            </a:pPr>
            <a:fld id="{5F071ACF-B8A2-4DC1-B11B-52C844B62C84}" type="datetime1">
              <a:rPr lang="ru-RU"/>
              <a:pPr>
                <a:defRPr/>
              </a:pPr>
              <a:t>10.03.2025</a:t>
            </a:fld>
            <a:endParaRPr lang="ru-RU" dirty="0"/>
          </a:p>
        </p:txBody>
      </p:sp>
      <p:sp>
        <p:nvSpPr>
          <p:cNvPr id="5" name="Нижний колонтитул 4"/>
          <p:cNvSpPr>
            <a:spLocks noGrp="1"/>
          </p:cNvSpPr>
          <p:nvPr>
            <p:ph type="ftr" sz="quarter" idx="11"/>
          </p:nvPr>
        </p:nvSpPr>
        <p:spPr>
          <a:xfrm>
            <a:off x="3124200" y="4767272"/>
            <a:ext cx="2895600" cy="274637"/>
          </a:xfrm>
          <a:prstGeom prst="rect">
            <a:avLst/>
          </a:prstGeom>
        </p:spPr>
        <p:txBody>
          <a:bodyPr lIns="91422" tIns="45711" rIns="91422" bIns="45711"/>
          <a:lstStyle>
            <a:lvl1pPr defTabSz="685647" fontAlgn="auto">
              <a:spcBef>
                <a:spcPts val="0"/>
              </a:spcBef>
              <a:spcAft>
                <a:spcPts val="0"/>
              </a:spcAft>
              <a:defRPr sz="1400">
                <a:solidFill>
                  <a:prstClr val="black">
                    <a:tint val="75000"/>
                  </a:prstClr>
                </a:solidFill>
                <a:latin typeface="Calibri"/>
                <a:cs typeface="+mn-cs"/>
              </a:defRPr>
            </a:lvl1pPr>
          </a:lstStyle>
          <a:p>
            <a:pPr>
              <a:defRPr/>
            </a:pPr>
            <a:endParaRPr lang="ru-RU" dirty="0"/>
          </a:p>
        </p:txBody>
      </p:sp>
      <p:sp>
        <p:nvSpPr>
          <p:cNvPr id="6" name="Номер слайда 5"/>
          <p:cNvSpPr>
            <a:spLocks noGrp="1"/>
          </p:cNvSpPr>
          <p:nvPr>
            <p:ph type="sldNum" sz="quarter" idx="12"/>
          </p:nvPr>
        </p:nvSpPr>
        <p:spPr>
          <a:xfrm>
            <a:off x="6553200" y="4767272"/>
            <a:ext cx="2133600" cy="274637"/>
          </a:xfrm>
          <a:prstGeom prst="rect">
            <a:avLst/>
          </a:prstGeom>
        </p:spPr>
        <p:txBody>
          <a:bodyPr lIns="91422" tIns="45711" rIns="91422" bIns="45711"/>
          <a:lstStyle>
            <a:lvl1pPr defTabSz="685647" fontAlgn="auto">
              <a:spcBef>
                <a:spcPts val="0"/>
              </a:spcBef>
              <a:spcAft>
                <a:spcPts val="0"/>
              </a:spcAft>
              <a:defRPr sz="1400">
                <a:solidFill>
                  <a:prstClr val="black">
                    <a:tint val="75000"/>
                  </a:prstClr>
                </a:solidFill>
                <a:latin typeface="Calibri"/>
                <a:cs typeface="+mn-cs"/>
              </a:defRPr>
            </a:lvl1pPr>
          </a:lstStyle>
          <a:p>
            <a:pPr>
              <a:defRPr/>
            </a:pPr>
            <a:fld id="{59C654E4-2E18-4E80-8D82-EB19072F0373}" type="slidenum">
              <a:rPr lang="ru-RU"/>
              <a:pPr>
                <a:defRPr/>
              </a:pPr>
              <a:t>‹#›</a:t>
            </a:fld>
            <a:endParaRPr lang="ru-RU" dirty="0"/>
          </a:p>
        </p:txBody>
      </p:sp>
    </p:spTree>
    <p:extLst>
      <p:ext uri="{BB962C8B-B14F-4D97-AF65-F5344CB8AC3E}">
        <p14:creationId xmlns:p14="http://schemas.microsoft.com/office/powerpoint/2010/main" val="266501740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62739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0273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3930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2706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10.03.2025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10.03.2025</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53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hf hdr="0" ftr="0" dt="0"/>
  <p:txStyles>
    <p:titleStyle>
      <a:lvl1pPr algn="ctr" rtl="0" eaLnBrk="0" fontAlgn="base" hangingPunct="0">
        <a:spcBef>
          <a:spcPct val="0"/>
        </a:spcBef>
        <a:spcAft>
          <a:spcPct val="0"/>
        </a:spcAft>
        <a:defRPr sz="4300"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1342" algn="ctr" rtl="0" fontAlgn="base">
        <a:spcBef>
          <a:spcPct val="0"/>
        </a:spcBef>
        <a:spcAft>
          <a:spcPct val="0"/>
        </a:spcAft>
        <a:defRPr sz="4300">
          <a:solidFill>
            <a:schemeClr val="tx1"/>
          </a:solidFill>
          <a:latin typeface="Calibri" pitchFamily="34" charset="0"/>
        </a:defRPr>
      </a:lvl6pPr>
      <a:lvl7pPr marL="902678" algn="ctr" rtl="0" fontAlgn="base">
        <a:spcBef>
          <a:spcPct val="0"/>
        </a:spcBef>
        <a:spcAft>
          <a:spcPct val="0"/>
        </a:spcAft>
        <a:defRPr sz="4300">
          <a:solidFill>
            <a:schemeClr val="tx1"/>
          </a:solidFill>
          <a:latin typeface="Calibri" pitchFamily="34" charset="0"/>
        </a:defRPr>
      </a:lvl7pPr>
      <a:lvl8pPr marL="1354025" algn="ctr" rtl="0" fontAlgn="base">
        <a:spcBef>
          <a:spcPct val="0"/>
        </a:spcBef>
        <a:spcAft>
          <a:spcPct val="0"/>
        </a:spcAft>
        <a:defRPr sz="4300">
          <a:solidFill>
            <a:schemeClr val="tx1"/>
          </a:solidFill>
          <a:latin typeface="Calibri" pitchFamily="34" charset="0"/>
        </a:defRPr>
      </a:lvl8pPr>
      <a:lvl9pPr marL="1805357" algn="ctr" rtl="0" fontAlgn="base">
        <a:spcBef>
          <a:spcPct val="0"/>
        </a:spcBef>
        <a:spcAft>
          <a:spcPct val="0"/>
        </a:spcAft>
        <a:defRPr sz="4300">
          <a:solidFill>
            <a:schemeClr val="tx1"/>
          </a:solidFill>
          <a:latin typeface="Calibri" pitchFamily="34" charset="0"/>
        </a:defRPr>
      </a:lvl9pPr>
    </p:titleStyle>
    <p:bodyStyle>
      <a:lvl1pPr marL="338057" indent="-33805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33263" indent="-28092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26873" indent="-225371"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79211" indent="-22537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29955" indent="-225371"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482364" indent="-225668" algn="l" defTabSz="9026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3706" indent="-225668" algn="l" defTabSz="9026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5046" indent="-225668" algn="l" defTabSz="9026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36380" indent="-225668" algn="l" defTabSz="9026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02678" rtl="0" eaLnBrk="1" latinLnBrk="0" hangingPunct="1">
        <a:defRPr sz="1800" kern="1200">
          <a:solidFill>
            <a:schemeClr val="tx1"/>
          </a:solidFill>
          <a:latin typeface="+mn-lt"/>
          <a:ea typeface="+mn-ea"/>
          <a:cs typeface="+mn-cs"/>
        </a:defRPr>
      </a:lvl1pPr>
      <a:lvl2pPr marL="451342" algn="l" defTabSz="902678" rtl="0" eaLnBrk="1" latinLnBrk="0" hangingPunct="1">
        <a:defRPr sz="1800" kern="1200">
          <a:solidFill>
            <a:schemeClr val="tx1"/>
          </a:solidFill>
          <a:latin typeface="+mn-lt"/>
          <a:ea typeface="+mn-ea"/>
          <a:cs typeface="+mn-cs"/>
        </a:defRPr>
      </a:lvl2pPr>
      <a:lvl3pPr marL="902678" algn="l" defTabSz="902678" rtl="0" eaLnBrk="1" latinLnBrk="0" hangingPunct="1">
        <a:defRPr sz="1800" kern="1200">
          <a:solidFill>
            <a:schemeClr val="tx1"/>
          </a:solidFill>
          <a:latin typeface="+mn-lt"/>
          <a:ea typeface="+mn-ea"/>
          <a:cs typeface="+mn-cs"/>
        </a:defRPr>
      </a:lvl3pPr>
      <a:lvl4pPr marL="1354025" algn="l" defTabSz="902678" rtl="0" eaLnBrk="1" latinLnBrk="0" hangingPunct="1">
        <a:defRPr sz="1800" kern="1200">
          <a:solidFill>
            <a:schemeClr val="tx1"/>
          </a:solidFill>
          <a:latin typeface="+mn-lt"/>
          <a:ea typeface="+mn-ea"/>
          <a:cs typeface="+mn-cs"/>
        </a:defRPr>
      </a:lvl4pPr>
      <a:lvl5pPr marL="1805357" algn="l" defTabSz="902678" rtl="0" eaLnBrk="1" latinLnBrk="0" hangingPunct="1">
        <a:defRPr sz="1800" kern="1200">
          <a:solidFill>
            <a:schemeClr val="tx1"/>
          </a:solidFill>
          <a:latin typeface="+mn-lt"/>
          <a:ea typeface="+mn-ea"/>
          <a:cs typeface="+mn-cs"/>
        </a:defRPr>
      </a:lvl5pPr>
      <a:lvl6pPr marL="2256692" algn="l" defTabSz="902678" rtl="0" eaLnBrk="1" latinLnBrk="0" hangingPunct="1">
        <a:defRPr sz="1800" kern="1200">
          <a:solidFill>
            <a:schemeClr val="tx1"/>
          </a:solidFill>
          <a:latin typeface="+mn-lt"/>
          <a:ea typeface="+mn-ea"/>
          <a:cs typeface="+mn-cs"/>
        </a:defRPr>
      </a:lvl6pPr>
      <a:lvl7pPr marL="2708036" algn="l" defTabSz="902678" rtl="0" eaLnBrk="1" latinLnBrk="0" hangingPunct="1">
        <a:defRPr sz="1800" kern="1200">
          <a:solidFill>
            <a:schemeClr val="tx1"/>
          </a:solidFill>
          <a:latin typeface="+mn-lt"/>
          <a:ea typeface="+mn-ea"/>
          <a:cs typeface="+mn-cs"/>
        </a:defRPr>
      </a:lvl7pPr>
      <a:lvl8pPr marL="3159373" algn="l" defTabSz="902678" rtl="0" eaLnBrk="1" latinLnBrk="0" hangingPunct="1">
        <a:defRPr sz="1800" kern="1200">
          <a:solidFill>
            <a:schemeClr val="tx1"/>
          </a:solidFill>
          <a:latin typeface="+mn-lt"/>
          <a:ea typeface="+mn-ea"/>
          <a:cs typeface="+mn-cs"/>
        </a:defRPr>
      </a:lvl8pPr>
      <a:lvl9pPr marL="3610716" algn="l" defTabSz="9026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1.gif"/><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240713" y="19050"/>
            <a:ext cx="914400" cy="457200"/>
            <a:chOff x="5184" y="0"/>
            <a:chExt cx="576" cy="384"/>
          </a:xfrm>
        </p:grpSpPr>
        <p:pic>
          <p:nvPicPr>
            <p:cNvPr id="15" name="Picture 8" descr="flag1"/>
            <p:cNvPicPr>
              <a:picLocks noChangeAspect="1" noChangeArrowheads="1" noCrop="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1</a:t>
              </a:r>
            </a:p>
          </p:txBody>
        </p:sp>
      </p:grpSp>
      <p:sp>
        <p:nvSpPr>
          <p:cNvPr id="17" name="Rectangle 33"/>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r>
              <a:rPr lang="ru-RU" b="1" spc="-1" dirty="0">
                <a:uFill>
                  <a:solidFill>
                    <a:srgbClr val="FFFFFF"/>
                  </a:solidFill>
                </a:uFill>
                <a:latin typeface="Times New Roman" panose="02020603050405020304" pitchFamily="18" charset="0"/>
                <a:cs typeface="Times New Roman" panose="02020603050405020304" pitchFamily="18" charset="0"/>
              </a:rPr>
              <a:t>Общие сведения о филиале «Нижне-Волгаводхоз»</a:t>
            </a:r>
          </a:p>
        </p:txBody>
      </p:sp>
      <p:sp>
        <p:nvSpPr>
          <p:cNvPr id="18" name="Line 114"/>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pic>
        <p:nvPicPr>
          <p:cNvPr id="1026" name="Picture 2" descr="Z:\Индыло\ФОТО\1741180755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759"/>
            <a:ext cx="755575" cy="523342"/>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idx="1"/>
          </p:nvPr>
        </p:nvSpPr>
        <p:spPr>
          <a:xfrm>
            <a:off x="109885" y="915566"/>
            <a:ext cx="8928992" cy="3816424"/>
          </a:xfrm>
        </p:spPr>
        <p:txBody>
          <a:bodyPr>
            <a:normAutofit lnSpcReduction="10000"/>
          </a:bodyPr>
          <a:lstStyle/>
          <a:p>
            <a:pPr algn="just"/>
            <a:r>
              <a:rPr lang="ru-RU" dirty="0">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Филиал «Нижне-Волгаводхоз» ФГБУ «Центррегионводхоз» осуществляет свою деятельность в бассейне реки Волги на Волгоградском и Саратовском Водохранилище, территории Астраханской, Волгоградской,  Саратовской и Самарской областей.</a:t>
            </a:r>
          </a:p>
          <a:p>
            <a:pPr algn="just"/>
            <a:r>
              <a:rPr lang="ru-RU" dirty="0">
                <a:solidFill>
                  <a:schemeClr val="tx1"/>
                </a:solidFill>
                <a:latin typeface="Times New Roman" pitchFamily="18" charset="0"/>
                <a:cs typeface="Times New Roman" pitchFamily="18" charset="0"/>
              </a:rPr>
              <a:t>	Филиал осуществляет различные виды коммерческой деятельности, </a:t>
            </a:r>
            <a:r>
              <a:rPr lang="ru-RU" dirty="0" smtClean="0">
                <a:solidFill>
                  <a:schemeClr val="tx1"/>
                </a:solidFill>
                <a:latin typeface="Times New Roman" pitchFamily="18" charset="0"/>
                <a:cs typeface="Times New Roman" pitchFamily="18" charset="0"/>
              </a:rPr>
              <a:t>в том числе:</a:t>
            </a:r>
            <a:endParaRPr lang="ru-RU" dirty="0">
              <a:solidFill>
                <a:schemeClr val="tx1"/>
              </a:solidFill>
              <a:latin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1. Расчистка от водной </a:t>
            </a:r>
            <a:r>
              <a:rPr lang="ru-RU" dirty="0" smtClean="0">
                <a:solidFill>
                  <a:schemeClr val="tx1"/>
                </a:solidFill>
                <a:latin typeface="Times New Roman" pitchFamily="18" charset="0"/>
                <a:cs typeface="Times New Roman" pitchFamily="18" charset="0"/>
              </a:rPr>
              <a:t>растительности и дноуглубительные работы; </a:t>
            </a:r>
            <a:endParaRPr lang="ru-RU" dirty="0">
              <a:solidFill>
                <a:schemeClr val="tx1"/>
              </a:solidFill>
              <a:latin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2. </a:t>
            </a:r>
            <a:r>
              <a:rPr lang="ru-RU" dirty="0" smtClean="0">
                <a:solidFill>
                  <a:schemeClr val="tx1"/>
                </a:solidFill>
                <a:latin typeface="Times New Roman" pitchFamily="18" charset="0"/>
                <a:cs typeface="Times New Roman" pitchFamily="18" charset="0"/>
              </a:rPr>
              <a:t>Разработка грунта экскаватором и перевозка автосамосвалами;</a:t>
            </a:r>
            <a:endParaRPr lang="ru-RU" dirty="0">
              <a:solidFill>
                <a:schemeClr val="tx1"/>
              </a:solidFill>
              <a:latin typeface="Times New Roman" pitchFamily="18" charset="0"/>
              <a:cs typeface="Times New Roman" pitchFamily="18" charset="0"/>
            </a:endParaRPr>
          </a:p>
          <a:p>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Работы осуществляются с использованием многофункциональной машиной </a:t>
            </a:r>
            <a:r>
              <a:rPr lang="en-US" dirty="0" smtClean="0">
                <a:solidFill>
                  <a:schemeClr val="tx1"/>
                </a:solidFill>
                <a:latin typeface="Times New Roman" pitchFamily="18" charset="0"/>
                <a:cs typeface="Times New Roman" pitchFamily="18" charset="0"/>
              </a:rPr>
              <a:t>TRUXOR T40</a:t>
            </a:r>
            <a:r>
              <a:rPr lang="ru-RU" dirty="0" smtClean="0">
                <a:solidFill>
                  <a:schemeClr val="tx1"/>
                </a:solidFill>
                <a:latin typeface="Times New Roman" pitchFamily="18" charset="0"/>
                <a:cs typeface="Times New Roman" pitchFamily="18" charset="0"/>
              </a:rPr>
              <a:t>, экскаватором-погрузчиком </a:t>
            </a:r>
            <a:r>
              <a:rPr lang="en-US" dirty="0" smtClean="0">
                <a:solidFill>
                  <a:schemeClr val="tx1"/>
                </a:solidFill>
                <a:latin typeface="Times New Roman" pitchFamily="18" charset="0"/>
                <a:cs typeface="Times New Roman" pitchFamily="18" charset="0"/>
              </a:rPr>
              <a:t>Tarsus</a:t>
            </a:r>
            <a:r>
              <a:rPr lang="ru-RU" dirty="0" smtClean="0">
                <a:solidFill>
                  <a:schemeClr val="tx1"/>
                </a:solidFill>
                <a:latin typeface="Times New Roman" pitchFamily="18" charset="0"/>
                <a:cs typeface="Times New Roman" pitchFamily="18" charset="0"/>
              </a:rPr>
              <a:t>, экскаватором гусеничного типа </a:t>
            </a:r>
            <a:r>
              <a:rPr lang="en-US" dirty="0" smtClean="0">
                <a:solidFill>
                  <a:schemeClr val="tx1"/>
                </a:solidFill>
                <a:latin typeface="Times New Roman" pitchFamily="18" charset="0"/>
                <a:cs typeface="Times New Roman" pitchFamily="18" charset="0"/>
              </a:rPr>
              <a:t>UMG</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Е 220 С (короткая, длинная рукоять</a:t>
            </a:r>
            <a:r>
              <a:rPr lang="ru-RU" dirty="0" smtClean="0">
                <a:solidFill>
                  <a:schemeClr val="tx1"/>
                </a:solidFill>
                <a:latin typeface="Times New Roman" pitchFamily="18" charset="0"/>
                <a:cs typeface="Times New Roman" pitchFamily="18" charset="0"/>
              </a:rPr>
              <a:t>), автосамосвалами на базе КАМАЗ.</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73317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240713" y="19050"/>
            <a:ext cx="914400" cy="457200"/>
            <a:chOff x="5184" y="0"/>
            <a:chExt cx="576" cy="384"/>
          </a:xfrm>
        </p:grpSpPr>
        <p:pic>
          <p:nvPicPr>
            <p:cNvPr id="15" name="Picture 8" descr="flag1"/>
            <p:cNvPicPr>
              <a:picLocks noChangeAspect="1" noChangeArrowheads="1" noCrop="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2</a:t>
              </a:r>
            </a:p>
          </p:txBody>
        </p:sp>
      </p:grpSp>
      <p:sp>
        <p:nvSpPr>
          <p:cNvPr id="17" name="Rectangle 33"/>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r>
              <a:rPr lang="ru-RU" sz="1400" b="1" spc="-1" dirty="0">
                <a:uFill>
                  <a:solidFill>
                    <a:srgbClr val="FFFFFF"/>
                  </a:solidFill>
                </a:uFill>
                <a:latin typeface="Times New Roman" panose="02020603050405020304" pitchFamily="18" charset="0"/>
                <a:cs typeface="Times New Roman" panose="02020603050405020304" pitchFamily="18" charset="0"/>
              </a:rPr>
              <a:t>Краткие характеристики </a:t>
            </a:r>
            <a:r>
              <a:rPr lang="en-US" sz="1400" b="1" spc="-1" dirty="0">
                <a:uFill>
                  <a:solidFill>
                    <a:srgbClr val="FFFFFF"/>
                  </a:solidFill>
                </a:uFill>
                <a:latin typeface="Times New Roman" panose="02020603050405020304" pitchFamily="18" charset="0"/>
                <a:cs typeface="Times New Roman" panose="02020603050405020304" pitchFamily="18" charset="0"/>
              </a:rPr>
              <a:t>TRUXOR T-40</a:t>
            </a:r>
            <a:endParaRPr lang="ru-RU" sz="1400" b="1" spc="-1" dirty="0">
              <a:uFill>
                <a:solidFill>
                  <a:srgbClr val="FFFFFF"/>
                </a:solidFill>
              </a:uFill>
              <a:latin typeface="Times New Roman" panose="02020603050405020304" pitchFamily="18" charset="0"/>
              <a:cs typeface="Times New Roman" panose="02020603050405020304" pitchFamily="18" charset="0"/>
            </a:endParaRPr>
          </a:p>
        </p:txBody>
      </p:sp>
      <p:sp>
        <p:nvSpPr>
          <p:cNvPr id="18" name="Line 114"/>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pic>
        <p:nvPicPr>
          <p:cNvPr id="1026" name="Picture 2" descr="Z:\Индыло\ФОТО\1741180755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759"/>
            <a:ext cx="755575" cy="523342"/>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idx="1"/>
          </p:nvPr>
        </p:nvSpPr>
        <p:spPr>
          <a:xfrm>
            <a:off x="107504" y="699541"/>
            <a:ext cx="8928992" cy="4104447"/>
          </a:xfrm>
        </p:spPr>
        <p:txBody>
          <a:bodyPr>
            <a:normAutofit/>
          </a:bodyPr>
          <a:lstStyle/>
          <a:p>
            <a:pPr algn="just"/>
            <a:r>
              <a:rPr lang="ru-RU" dirty="0">
                <a:latin typeface="Times New Roman" pitchFamily="18" charset="0"/>
                <a:cs typeface="Times New Roman" pitchFamily="18" charset="0"/>
              </a:rPr>
              <a:t>	</a:t>
            </a:r>
            <a:r>
              <a:rPr lang="en-US" sz="1400" spc="-1" dirty="0">
                <a:solidFill>
                  <a:prstClr val="black"/>
                </a:solidFill>
                <a:uFill>
                  <a:solidFill>
                    <a:srgbClr val="FFFFFF"/>
                  </a:solidFill>
                </a:uFill>
                <a:latin typeface="Times New Roman" pitchFamily="18" charset="0"/>
                <a:cs typeface="Times New Roman" pitchFamily="18" charset="0"/>
              </a:rPr>
              <a:t> TRUXOR T-40</a:t>
            </a:r>
            <a:r>
              <a:rPr lang="ru-RU" sz="1400" spc="-1" dirty="0">
                <a:solidFill>
                  <a:prstClr val="black"/>
                </a:solidFill>
                <a:uFill>
                  <a:solidFill>
                    <a:srgbClr val="FFFFFF"/>
                  </a:solidFill>
                </a:uFill>
                <a:latin typeface="Times New Roman" pitchFamily="18" charset="0"/>
                <a:cs typeface="Times New Roman" pitchFamily="18" charset="0"/>
              </a:rPr>
              <a:t> – это многофункциональная самоходная установка класса амфибия с широким набором навесного оборудования. </a:t>
            </a:r>
            <a:r>
              <a:rPr lang="en-US" sz="1400" spc="-1" dirty="0">
                <a:solidFill>
                  <a:prstClr val="black"/>
                </a:solidFill>
                <a:uFill>
                  <a:solidFill>
                    <a:srgbClr val="FFFFFF"/>
                  </a:solidFill>
                </a:uFill>
                <a:latin typeface="Times New Roman" pitchFamily="18" charset="0"/>
                <a:cs typeface="Times New Roman" pitchFamily="18" charset="0"/>
              </a:rPr>
              <a:t>TRUXOR</a:t>
            </a:r>
            <a:r>
              <a:rPr lang="ru-RU" sz="1400" spc="-1" dirty="0">
                <a:solidFill>
                  <a:prstClr val="black"/>
                </a:solidFill>
                <a:uFill>
                  <a:solidFill>
                    <a:srgbClr val="FFFFFF"/>
                  </a:solidFill>
                </a:uFill>
                <a:latin typeface="Times New Roman" pitchFamily="18" charset="0"/>
                <a:cs typeface="Times New Roman" pitchFamily="18" charset="0"/>
              </a:rPr>
              <a:t> обеспечивает возможность доступа к труднодоступным местам, которые обычно недоступны для людей или тяжелых сухопутных машин. </a:t>
            </a:r>
            <a:r>
              <a:rPr lang="en-US" sz="1400" spc="-1" dirty="0">
                <a:solidFill>
                  <a:prstClr val="black"/>
                </a:solidFill>
                <a:uFill>
                  <a:solidFill>
                    <a:srgbClr val="FFFFFF"/>
                  </a:solidFill>
                </a:uFill>
                <a:latin typeface="Times New Roman" pitchFamily="18" charset="0"/>
                <a:cs typeface="Times New Roman" pitchFamily="18" charset="0"/>
              </a:rPr>
              <a:t>TRUXOR</a:t>
            </a:r>
            <a:r>
              <a:rPr lang="ru-RU" sz="1400" spc="-1" dirty="0">
                <a:solidFill>
                  <a:prstClr val="black"/>
                </a:solidFill>
                <a:uFill>
                  <a:solidFill>
                    <a:srgbClr val="FFFFFF"/>
                  </a:solidFill>
                </a:uFill>
                <a:latin typeface="Times New Roman" pitchFamily="18" charset="0"/>
                <a:cs typeface="Times New Roman" pitchFamily="18" charset="0"/>
              </a:rPr>
              <a:t> – идеальное решение для ведения работ на озерах, каналах, заболоченных территориях и в прибрежных районах. Низкое давление на грунт и плавучесть машины обеспечивают уникальные возможности для работы в природоохранных зонах. Благодаря использованию </a:t>
            </a:r>
            <a:r>
              <a:rPr lang="en-US" sz="1400" spc="-1" dirty="0">
                <a:solidFill>
                  <a:prstClr val="black"/>
                </a:solidFill>
                <a:uFill>
                  <a:solidFill>
                    <a:srgbClr val="FFFFFF"/>
                  </a:solidFill>
                </a:uFill>
                <a:latin typeface="Times New Roman" pitchFamily="18" charset="0"/>
                <a:cs typeface="Times New Roman" pitchFamily="18" charset="0"/>
              </a:rPr>
              <a:t>TRUXOR</a:t>
            </a:r>
            <a:r>
              <a:rPr lang="ru-RU" sz="1400" spc="-1" dirty="0">
                <a:solidFill>
                  <a:prstClr val="black"/>
                </a:solidFill>
                <a:uFill>
                  <a:solidFill>
                    <a:srgbClr val="FFFFFF"/>
                  </a:solidFill>
                </a:uFill>
                <a:latin typeface="Times New Roman" pitchFamily="18" charset="0"/>
                <a:cs typeface="Times New Roman" pitchFamily="18" charset="0"/>
              </a:rPr>
              <a:t> мы можем выполнить различные задачи и работать на территориях, где обычное оборудование может привести к повреждению поверхности и сможем:</a:t>
            </a:r>
          </a:p>
          <a:p>
            <a:pPr algn="just"/>
            <a:r>
              <a:rPr lang="ru-RU" sz="1400" spc="-1" dirty="0">
                <a:solidFill>
                  <a:prstClr val="black"/>
                </a:solidFill>
                <a:uFill>
                  <a:solidFill>
                    <a:srgbClr val="FFFFFF"/>
                  </a:solidFill>
                </a:uFill>
                <a:latin typeface="Times New Roman" pitchFamily="18" charset="0"/>
                <a:cs typeface="Times New Roman" pitchFamily="18" charset="0"/>
              </a:rPr>
              <a:t>	- срезать и собрать  камыш;</a:t>
            </a:r>
          </a:p>
          <a:p>
            <a:pPr algn="just"/>
            <a:r>
              <a:rPr lang="ru-RU" sz="1400" spc="-1" dirty="0">
                <a:solidFill>
                  <a:prstClr val="black"/>
                </a:solidFill>
                <a:uFill>
                  <a:solidFill>
                    <a:srgbClr val="FFFFFF"/>
                  </a:solidFill>
                </a:uFill>
                <a:latin typeface="Times New Roman" pitchFamily="18" charset="0"/>
                <a:cs typeface="Times New Roman" pitchFamily="18" charset="0"/>
              </a:rPr>
              <a:t>	- производить землечерпальные и землеройные работы;</a:t>
            </a:r>
          </a:p>
          <a:p>
            <a:pPr algn="just"/>
            <a:r>
              <a:rPr lang="ru-RU" sz="1400" spc="-1" dirty="0">
                <a:solidFill>
                  <a:prstClr val="black"/>
                </a:solidFill>
                <a:uFill>
                  <a:solidFill>
                    <a:srgbClr val="FFFFFF"/>
                  </a:solidFill>
                </a:uFill>
                <a:latin typeface="Times New Roman" pitchFamily="18" charset="0"/>
                <a:cs typeface="Times New Roman" pitchFamily="18" charset="0"/>
              </a:rPr>
              <a:t>	- загрузить скошенные растения в сборочные емкости;</a:t>
            </a:r>
          </a:p>
          <a:p>
            <a:pPr algn="just"/>
            <a:r>
              <a:rPr lang="ru-RU" sz="1400" spc="-1" dirty="0">
                <a:solidFill>
                  <a:prstClr val="black"/>
                </a:solidFill>
                <a:uFill>
                  <a:solidFill>
                    <a:srgbClr val="FFFFFF"/>
                  </a:solidFill>
                </a:uFill>
                <a:latin typeface="Times New Roman" pitchFamily="18" charset="0"/>
                <a:cs typeface="Times New Roman" pitchFamily="18" charset="0"/>
              </a:rPr>
              <a:t>	- срезать </a:t>
            </a:r>
            <a:r>
              <a:rPr lang="ru-RU" sz="1400" spc="-1" dirty="0" smtClean="0">
                <a:solidFill>
                  <a:prstClr val="black"/>
                </a:solidFill>
                <a:uFill>
                  <a:solidFill>
                    <a:srgbClr val="FFFFFF"/>
                  </a:solidFill>
                </a:uFill>
                <a:latin typeface="Times New Roman" pitchFamily="18" charset="0"/>
                <a:cs typeface="Times New Roman" pitchFamily="18" charset="0"/>
              </a:rPr>
              <a:t>растительность </a:t>
            </a:r>
            <a:r>
              <a:rPr lang="ru-RU" sz="1400" spc="-1" dirty="0">
                <a:solidFill>
                  <a:prstClr val="black"/>
                </a:solidFill>
                <a:uFill>
                  <a:solidFill>
                    <a:srgbClr val="FFFFFF"/>
                  </a:solidFill>
                </a:uFill>
                <a:latin typeface="Times New Roman" pitchFamily="18" charset="0"/>
                <a:cs typeface="Times New Roman" pitchFamily="18" charset="0"/>
              </a:rPr>
              <a:t>на глубине;</a:t>
            </a:r>
          </a:p>
          <a:p>
            <a:pPr algn="just"/>
            <a:r>
              <a:rPr lang="ru-RU" sz="1400" spc="-1" dirty="0">
                <a:solidFill>
                  <a:prstClr val="black"/>
                </a:solidFill>
                <a:uFill>
                  <a:solidFill>
                    <a:srgbClr val="FFFFFF"/>
                  </a:solidFill>
                </a:uFill>
                <a:latin typeface="Times New Roman" pitchFamily="18" charset="0"/>
                <a:cs typeface="Times New Roman" pitchFamily="18" charset="0"/>
              </a:rPr>
              <a:t>	- очистить дно водоема от иловых отложений;</a:t>
            </a:r>
          </a:p>
          <a:p>
            <a:pPr algn="just"/>
            <a:r>
              <a:rPr lang="ru-RU" sz="1400" spc="-1" dirty="0">
                <a:solidFill>
                  <a:prstClr val="black"/>
                </a:solidFill>
                <a:uFill>
                  <a:solidFill>
                    <a:srgbClr val="FFFFFF"/>
                  </a:solidFill>
                </a:uFill>
                <a:latin typeface="Times New Roman" pitchFamily="18" charset="0"/>
                <a:cs typeface="Times New Roman" pitchFamily="18" charset="0"/>
              </a:rPr>
              <a:t>	- осуществить дноуглубительные работы;</a:t>
            </a:r>
          </a:p>
          <a:p>
            <a:pPr algn="just"/>
            <a:r>
              <a:rPr lang="ru-RU" sz="1400" spc="-1" dirty="0">
                <a:solidFill>
                  <a:prstClr val="black"/>
                </a:solidFill>
                <a:uFill>
                  <a:solidFill>
                    <a:srgbClr val="FFFFFF"/>
                  </a:solidFill>
                </a:uFill>
                <a:latin typeface="Times New Roman" pitchFamily="18" charset="0"/>
                <a:cs typeface="Times New Roman" pitchFamily="18" charset="0"/>
              </a:rPr>
              <a:t>	- перевезти грузы </a:t>
            </a:r>
            <a:r>
              <a:rPr lang="ru-RU" sz="1400" spc="-1" dirty="0" smtClean="0">
                <a:solidFill>
                  <a:prstClr val="black"/>
                </a:solidFill>
                <a:uFill>
                  <a:solidFill>
                    <a:srgbClr val="FFFFFF"/>
                  </a:solidFill>
                </a:uFill>
                <a:latin typeface="Times New Roman" pitchFamily="18" charset="0"/>
                <a:cs typeface="Times New Roman" pitchFamily="18" charset="0"/>
              </a:rPr>
              <a:t>и </a:t>
            </a:r>
            <a:r>
              <a:rPr lang="ru-RU" sz="1400" spc="-1" dirty="0">
                <a:solidFill>
                  <a:prstClr val="black"/>
                </a:solidFill>
                <a:uFill>
                  <a:solidFill>
                    <a:srgbClr val="FFFFFF"/>
                  </a:solidFill>
                </a:uFill>
                <a:latin typeface="Times New Roman" pitchFamily="18" charset="0"/>
                <a:cs typeface="Times New Roman" pitchFamily="18" charset="0"/>
              </a:rPr>
              <a:t>т.д.</a:t>
            </a:r>
          </a:p>
          <a:p>
            <a:pPr algn="just"/>
            <a:r>
              <a:rPr lang="ru-RU" sz="1400" spc="-1" dirty="0">
                <a:solidFill>
                  <a:prstClr val="black"/>
                </a:solidFill>
                <a:uFill>
                  <a:solidFill>
                    <a:srgbClr val="FFFFFF"/>
                  </a:solidFill>
                </a:uFill>
                <a:latin typeface="Times New Roman" pitchFamily="18" charset="0"/>
                <a:cs typeface="Times New Roman" pitchFamily="18" charset="0"/>
              </a:rPr>
              <a:t>Производительность </a:t>
            </a:r>
            <a:r>
              <a:rPr lang="en-US" sz="1400" spc="-1" dirty="0">
                <a:solidFill>
                  <a:prstClr val="black"/>
                </a:solidFill>
                <a:uFill>
                  <a:solidFill>
                    <a:srgbClr val="FFFFFF"/>
                  </a:solidFill>
                </a:uFill>
                <a:latin typeface="Times New Roman" pitchFamily="18" charset="0"/>
                <a:cs typeface="Times New Roman" pitchFamily="18" charset="0"/>
              </a:rPr>
              <a:t>TRUXOR T-40</a:t>
            </a:r>
            <a:r>
              <a:rPr lang="ru-RU" sz="1400" spc="-1" dirty="0">
                <a:solidFill>
                  <a:prstClr val="black"/>
                </a:solidFill>
                <a:uFill>
                  <a:solidFill>
                    <a:srgbClr val="FFFFFF"/>
                  </a:solidFill>
                </a:uFill>
                <a:latin typeface="Times New Roman" pitchFamily="18" charset="0"/>
                <a:cs typeface="Times New Roman" pitchFamily="18" charset="0"/>
              </a:rPr>
              <a:t> в среднем </a:t>
            </a:r>
            <a:r>
              <a:rPr lang="ru-RU" sz="1400" spc="-1" dirty="0" smtClean="0">
                <a:solidFill>
                  <a:prstClr val="black"/>
                </a:solidFill>
                <a:uFill>
                  <a:solidFill>
                    <a:srgbClr val="FFFFFF"/>
                  </a:solidFill>
                </a:uFill>
                <a:latin typeface="Times New Roman" pitchFamily="18" charset="0"/>
                <a:cs typeface="Times New Roman" pitchFamily="18" charset="0"/>
              </a:rPr>
              <a:t>составляет от 0,05 до 0,3</a:t>
            </a:r>
            <a:r>
              <a:rPr lang="ru-RU" sz="1400" spc="-1" dirty="0" smtClean="0">
                <a:solidFill>
                  <a:srgbClr val="FF0000"/>
                </a:solidFill>
                <a:uFill>
                  <a:solidFill>
                    <a:srgbClr val="FFFFFF"/>
                  </a:solidFill>
                </a:uFill>
                <a:latin typeface="Times New Roman" pitchFamily="18" charset="0"/>
                <a:cs typeface="Times New Roman" pitchFamily="18" charset="0"/>
              </a:rPr>
              <a:t> </a:t>
            </a:r>
            <a:r>
              <a:rPr lang="ru-RU" sz="1400" spc="-1" dirty="0" smtClean="0">
                <a:solidFill>
                  <a:prstClr val="black"/>
                </a:solidFill>
                <a:uFill>
                  <a:solidFill>
                    <a:srgbClr val="FFFFFF"/>
                  </a:solidFill>
                </a:uFill>
                <a:latin typeface="Times New Roman" pitchFamily="18" charset="0"/>
                <a:cs typeface="Times New Roman" pitchFamily="18" charset="0"/>
              </a:rPr>
              <a:t> </a:t>
            </a:r>
            <a:r>
              <a:rPr lang="ru-RU" sz="1400" spc="-1" dirty="0">
                <a:solidFill>
                  <a:prstClr val="black"/>
                </a:solidFill>
                <a:uFill>
                  <a:solidFill>
                    <a:srgbClr val="FFFFFF"/>
                  </a:solidFill>
                </a:uFill>
                <a:latin typeface="Times New Roman" pitchFamily="18" charset="0"/>
                <a:cs typeface="Times New Roman" pitchFamily="18" charset="0"/>
              </a:rPr>
              <a:t>га в час.</a:t>
            </a:r>
          </a:p>
          <a:p>
            <a:pPr algn="just"/>
            <a:endParaRPr lang="ru-RU" sz="1400" spc="-1" dirty="0">
              <a:solidFill>
                <a:prstClr val="black"/>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4193616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240713" y="19050"/>
            <a:ext cx="914400" cy="457200"/>
            <a:chOff x="5184" y="0"/>
            <a:chExt cx="576" cy="384"/>
          </a:xfrm>
        </p:grpSpPr>
        <p:pic>
          <p:nvPicPr>
            <p:cNvPr id="15" name="Picture 8" descr="flag1"/>
            <p:cNvPicPr>
              <a:picLocks noChangeAspect="1" noChangeArrowheads="1" noCrop="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3</a:t>
              </a:r>
            </a:p>
          </p:txBody>
        </p:sp>
      </p:grpSp>
      <p:sp>
        <p:nvSpPr>
          <p:cNvPr id="17" name="Rectangle 33"/>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r>
              <a:rPr lang="ru-RU" sz="1400" b="1" spc="-1" dirty="0">
                <a:uFill>
                  <a:solidFill>
                    <a:srgbClr val="FFFFFF"/>
                  </a:solidFill>
                </a:uFill>
                <a:latin typeface="Times New Roman" panose="02020603050405020304" pitchFamily="18" charset="0"/>
                <a:cs typeface="Times New Roman" panose="02020603050405020304" pitchFamily="18" charset="0"/>
              </a:rPr>
              <a:t>Примеры выполняемых работ </a:t>
            </a:r>
            <a:r>
              <a:rPr lang="en-US" sz="1400" b="1" spc="-1" dirty="0">
                <a:uFill>
                  <a:solidFill>
                    <a:srgbClr val="FFFFFF"/>
                  </a:solidFill>
                </a:uFill>
                <a:latin typeface="Times New Roman" panose="02020603050405020304" pitchFamily="18" charset="0"/>
                <a:cs typeface="Times New Roman" panose="02020603050405020304" pitchFamily="18" charset="0"/>
              </a:rPr>
              <a:t>TRUXOR T-40</a:t>
            </a:r>
            <a:endParaRPr lang="ru-RU" sz="1400" b="1" spc="-1" dirty="0">
              <a:uFill>
                <a:solidFill>
                  <a:srgbClr val="FFFFFF"/>
                </a:solidFill>
              </a:uFill>
              <a:latin typeface="Times New Roman" panose="02020603050405020304" pitchFamily="18" charset="0"/>
              <a:cs typeface="Times New Roman" panose="02020603050405020304" pitchFamily="18" charset="0"/>
            </a:endParaRPr>
          </a:p>
        </p:txBody>
      </p:sp>
      <p:sp>
        <p:nvSpPr>
          <p:cNvPr id="18" name="Line 114"/>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pic>
        <p:nvPicPr>
          <p:cNvPr id="1026" name="Picture 2" descr="Z:\Индыло\ФОТО\1741180755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759"/>
            <a:ext cx="755575" cy="5233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Индыло\ФОТО\17411807554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1131590"/>
            <a:ext cx="1800000" cy="24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3" name="Picture 5" descr="Z:\Индыло\ФОТО\17411807554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44" y="1158624"/>
            <a:ext cx="1800000" cy="24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62379" y="3743093"/>
            <a:ext cx="1800000" cy="656286"/>
          </a:xfrm>
          <a:prstGeom prst="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itchFamily="18" charset="0"/>
                <a:cs typeface="Times New Roman" pitchFamily="18" charset="0"/>
              </a:rPr>
              <a:t>Покос водной растительности</a:t>
            </a:r>
          </a:p>
        </p:txBody>
      </p:sp>
      <p:sp>
        <p:nvSpPr>
          <p:cNvPr id="20" name="Прямоугольник 19"/>
          <p:cNvSpPr/>
          <p:nvPr/>
        </p:nvSpPr>
        <p:spPr>
          <a:xfrm>
            <a:off x="4377680" y="3743093"/>
            <a:ext cx="1800000" cy="656284"/>
          </a:xfrm>
          <a:prstGeom prst="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itchFamily="18" charset="0"/>
                <a:cs typeface="Times New Roman" pitchFamily="18" charset="0"/>
              </a:rPr>
              <a:t>Срез корней на глубине</a:t>
            </a:r>
          </a:p>
        </p:txBody>
      </p:sp>
      <p:sp>
        <p:nvSpPr>
          <p:cNvPr id="21" name="Прямоугольник 20"/>
          <p:cNvSpPr/>
          <p:nvPr/>
        </p:nvSpPr>
        <p:spPr>
          <a:xfrm>
            <a:off x="6604068" y="3743095"/>
            <a:ext cx="1991995" cy="656284"/>
          </a:xfrm>
          <a:prstGeom prst="rect">
            <a:avLst/>
          </a:prstGeom>
          <a:effectLst>
            <a:innerShdw blurRad="63500" dist="50800" dir="27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itchFamily="18" charset="0"/>
                <a:cs typeface="Times New Roman" pitchFamily="18" charset="0"/>
              </a:rPr>
              <a:t>Сбор срезанной водной растительности</a:t>
            </a:r>
          </a:p>
        </p:txBody>
      </p:sp>
      <p:pic>
        <p:nvPicPr>
          <p:cNvPr id="22" name="Picture 3" descr="Z:\Индыло\ФОТО\1741180755459.jpg">
            <a:extLst>
              <a:ext uri="{FF2B5EF4-FFF2-40B4-BE49-F238E27FC236}">
                <a16:creationId xmlns="" xmlns:a16="http://schemas.microsoft.com/office/drawing/2014/main" id="{E2E57262-196C-4F8E-94AF-F895CECEE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011" y="1131590"/>
            <a:ext cx="3258479" cy="2427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45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240713" y="19050"/>
            <a:ext cx="914400" cy="457200"/>
            <a:chOff x="5184" y="0"/>
            <a:chExt cx="576" cy="384"/>
          </a:xfrm>
        </p:grpSpPr>
        <p:pic>
          <p:nvPicPr>
            <p:cNvPr id="15" name="Picture 8" descr="flag1"/>
            <p:cNvPicPr>
              <a:picLocks noChangeAspect="1" noChangeArrowheads="1" noCrop="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4</a:t>
              </a:r>
            </a:p>
          </p:txBody>
        </p:sp>
      </p:grpSp>
      <p:sp>
        <p:nvSpPr>
          <p:cNvPr id="17" name="Rectangle 33"/>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r>
              <a:rPr lang="ru-RU" sz="1400" b="1" spc="-1" dirty="0">
                <a:uFill>
                  <a:solidFill>
                    <a:srgbClr val="FFFFFF"/>
                  </a:solidFill>
                </a:uFill>
                <a:latin typeface="Times New Roman" panose="02020603050405020304" pitchFamily="18" charset="0"/>
                <a:cs typeface="Times New Roman" panose="02020603050405020304" pitchFamily="18" charset="0"/>
              </a:rPr>
              <a:t>Дополнительная информация</a:t>
            </a:r>
          </a:p>
        </p:txBody>
      </p:sp>
      <p:sp>
        <p:nvSpPr>
          <p:cNvPr id="18" name="Line 114"/>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pic>
        <p:nvPicPr>
          <p:cNvPr id="1026" name="Picture 2" descr="Z:\Индыло\ФОТО\1741180755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760"/>
            <a:ext cx="755576" cy="5233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Индыло\ФОТО\1741180755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93" y="720819"/>
            <a:ext cx="3191301"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Индыло\ФОТО\17411807554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720817"/>
            <a:ext cx="162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22" name="Текст 6"/>
          <p:cNvSpPr>
            <a:spLocks noGrp="1"/>
          </p:cNvSpPr>
          <p:nvPr>
            <p:ph type="body" idx="1"/>
          </p:nvPr>
        </p:nvSpPr>
        <p:spPr>
          <a:xfrm>
            <a:off x="107504" y="3003798"/>
            <a:ext cx="8928992" cy="1872208"/>
          </a:xfrm>
        </p:spPr>
        <p:txBody>
          <a:bodyPr>
            <a:normAutofit/>
          </a:bodyPr>
          <a:lstStyle/>
          <a:p>
            <a:pPr algn="just"/>
            <a:r>
              <a:rPr lang="ru-RU" dirty="0">
                <a:latin typeface="Times New Roman" pitchFamily="18" charset="0"/>
                <a:cs typeface="Times New Roman" pitchFamily="18" charset="0"/>
              </a:rPr>
              <a:t>	</a:t>
            </a:r>
            <a:r>
              <a:rPr lang="ru-RU" sz="1400" b="1" spc="-1" dirty="0">
                <a:solidFill>
                  <a:prstClr val="black"/>
                </a:solidFill>
                <a:uFill>
                  <a:solidFill>
                    <a:srgbClr val="FFFFFF"/>
                  </a:solidFill>
                </a:uFill>
                <a:latin typeface="Times New Roman" pitchFamily="18" charset="0"/>
                <a:cs typeface="Times New Roman" pitchFamily="18" charset="0"/>
              </a:rPr>
              <a:t>Особенности </a:t>
            </a:r>
            <a:r>
              <a:rPr lang="en-US" sz="1400" b="1" spc="-1" dirty="0">
                <a:solidFill>
                  <a:prstClr val="black"/>
                </a:solidFill>
                <a:uFill>
                  <a:solidFill>
                    <a:srgbClr val="FFFFFF"/>
                  </a:solidFill>
                </a:uFill>
                <a:latin typeface="Times New Roman" pitchFamily="18" charset="0"/>
                <a:cs typeface="Times New Roman" pitchFamily="18" charset="0"/>
              </a:rPr>
              <a:t>TRUXOR T-40</a:t>
            </a:r>
            <a:r>
              <a:rPr lang="ru-RU" sz="1400" b="1" spc="-1" dirty="0">
                <a:solidFill>
                  <a:prstClr val="black"/>
                </a:solidFill>
                <a:uFill>
                  <a:solidFill>
                    <a:srgbClr val="FFFFFF"/>
                  </a:solidFill>
                </a:uFill>
                <a:latin typeface="Times New Roman" pitchFamily="18" charset="0"/>
                <a:cs typeface="Times New Roman" pitchFamily="18" charset="0"/>
              </a:rPr>
              <a:t>:</a:t>
            </a:r>
          </a:p>
          <a:p>
            <a:pPr marL="285750" indent="-285750" algn="just">
              <a:buFont typeface="Arial" panose="020B0604020202020204" pitchFamily="34" charset="0"/>
              <a:buChar char="•"/>
            </a:pPr>
            <a:r>
              <a:rPr lang="ru-RU" sz="1400" spc="-1" dirty="0">
                <a:solidFill>
                  <a:prstClr val="black"/>
                </a:solidFill>
                <a:uFill>
                  <a:solidFill>
                    <a:srgbClr val="FFFFFF"/>
                  </a:solidFill>
                </a:uFill>
                <a:latin typeface="Times New Roman" pitchFamily="18" charset="0"/>
                <a:cs typeface="Times New Roman" pitchFamily="18" charset="0"/>
              </a:rPr>
              <a:t>простота в эксплуатации амфибии и навесного оборудования (полное управление одним человеком);</a:t>
            </a:r>
          </a:p>
          <a:p>
            <a:pPr marL="285750" indent="-285750" algn="just">
              <a:buFont typeface="Arial" panose="020B0604020202020204" pitchFamily="34" charset="0"/>
              <a:buChar char="•"/>
            </a:pPr>
            <a:r>
              <a:rPr lang="ru-RU" sz="1400" spc="-1" dirty="0">
                <a:solidFill>
                  <a:prstClr val="black"/>
                </a:solidFill>
                <a:uFill>
                  <a:solidFill>
                    <a:srgbClr val="FFFFFF"/>
                  </a:solidFill>
                </a:uFill>
                <a:latin typeface="Times New Roman" pitchFamily="18" charset="0"/>
                <a:cs typeface="Times New Roman" pitchFamily="18" charset="0"/>
              </a:rPr>
              <a:t>возможность эксплуатации круглый год в пресной и соленой воде;</a:t>
            </a:r>
          </a:p>
          <a:p>
            <a:pPr marL="285750" indent="-285750" algn="just">
              <a:buFont typeface="Arial" panose="020B0604020202020204" pitchFamily="34" charset="0"/>
              <a:buChar char="•"/>
            </a:pPr>
            <a:r>
              <a:rPr lang="ru-RU" sz="1400" spc="-1" dirty="0">
                <a:solidFill>
                  <a:prstClr val="black"/>
                </a:solidFill>
                <a:uFill>
                  <a:solidFill>
                    <a:srgbClr val="FFFFFF"/>
                  </a:solidFill>
                </a:uFill>
                <a:latin typeface="Times New Roman" pitchFamily="18" charset="0"/>
                <a:cs typeface="Times New Roman" pitchFamily="18" charset="0"/>
              </a:rPr>
              <a:t>эксплуатация на воде, суше, на границе воды и суши, в любых типах болот;</a:t>
            </a:r>
          </a:p>
          <a:p>
            <a:pPr marL="285750" indent="-285750" algn="just">
              <a:buFont typeface="Arial" panose="020B0604020202020204" pitchFamily="34" charset="0"/>
              <a:buChar char="•"/>
            </a:pPr>
            <a:r>
              <a:rPr lang="ru-RU" sz="1400" spc="-1" dirty="0">
                <a:solidFill>
                  <a:prstClr val="black"/>
                </a:solidFill>
                <a:uFill>
                  <a:solidFill>
                    <a:srgbClr val="FFFFFF"/>
                  </a:solidFill>
                </a:uFill>
                <a:latin typeface="Times New Roman" pitchFamily="18" charset="0"/>
                <a:cs typeface="Times New Roman" pitchFamily="18" charset="0"/>
              </a:rPr>
              <a:t>легкость и маневренность;</a:t>
            </a:r>
          </a:p>
          <a:p>
            <a:pPr marL="285750" indent="-285750" algn="just">
              <a:buFont typeface="Arial" panose="020B0604020202020204" pitchFamily="34" charset="0"/>
              <a:buChar char="•"/>
            </a:pPr>
            <a:r>
              <a:rPr lang="ru-RU" sz="1400" spc="-1" dirty="0">
                <a:solidFill>
                  <a:prstClr val="black"/>
                </a:solidFill>
                <a:uFill>
                  <a:solidFill>
                    <a:srgbClr val="FFFFFF"/>
                  </a:solidFill>
                </a:uFill>
                <a:latin typeface="Times New Roman" pitchFamily="18" charset="0"/>
                <a:cs typeface="Times New Roman" pitchFamily="18" charset="0"/>
              </a:rPr>
              <a:t>широкий спектр производимых работ на суше, побережье, воде и глубине.</a:t>
            </a:r>
          </a:p>
          <a:p>
            <a:pPr algn="just"/>
            <a:endParaRPr lang="ru-RU" sz="1400" spc="-1" dirty="0">
              <a:solidFill>
                <a:prstClr val="black"/>
              </a:solidFill>
              <a:uFill>
                <a:solidFill>
                  <a:srgbClr val="FFFFFF"/>
                </a:solidFill>
              </a:uFill>
              <a:latin typeface="Times New Roman" pitchFamily="18" charset="0"/>
              <a:cs typeface="Times New Roman" pitchFamily="18" charset="0"/>
            </a:endParaRPr>
          </a:p>
        </p:txBody>
      </p:sp>
      <p:pic>
        <p:nvPicPr>
          <p:cNvPr id="12" name="Рисунок 11">
            <a:extLst>
              <a:ext uri="{FF2B5EF4-FFF2-40B4-BE49-F238E27FC236}">
                <a16:creationId xmlns="" xmlns:a16="http://schemas.microsoft.com/office/drawing/2014/main" id="{DAB41155-2173-4E8C-A424-7BA6FC8353F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8529" y="720817"/>
            <a:ext cx="3329935" cy="2160000"/>
          </a:xfrm>
          <a:prstGeom prst="rect">
            <a:avLst/>
          </a:prstGeom>
          <a:noFill/>
          <a:ln>
            <a:noFill/>
          </a:ln>
        </p:spPr>
      </p:pic>
    </p:spTree>
    <p:extLst>
      <p:ext uri="{BB962C8B-B14F-4D97-AF65-F5344CB8AC3E}">
        <p14:creationId xmlns:p14="http://schemas.microsoft.com/office/powerpoint/2010/main" val="1225949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8EEAB6A-C873-49D3-B499-5508B65ECD23}"/>
              </a:ext>
            </a:extLst>
          </p:cNvPr>
          <p:cNvSpPr>
            <a:spLocks noGrp="1"/>
          </p:cNvSpPr>
          <p:nvPr>
            <p:ph type="title"/>
          </p:nvPr>
        </p:nvSpPr>
        <p:spPr>
          <a:xfrm rot="10800000" flipV="1">
            <a:off x="1683944" y="126660"/>
            <a:ext cx="5445277" cy="311183"/>
          </a:xfrm>
        </p:spPr>
        <p:txBody>
          <a:bodyPr>
            <a:noAutofit/>
          </a:bodyPr>
          <a:lstStyle/>
          <a:p>
            <a:pPr algn="ctr"/>
            <a:r>
              <a:rPr lang="ru-RU" sz="1600" spc="-1" dirty="0">
                <a:uFill>
                  <a:solidFill>
                    <a:srgbClr val="FFFFFF"/>
                  </a:solidFill>
                </a:uFill>
                <a:latin typeface="Times New Roman" panose="02020603050405020304" pitchFamily="18" charset="0"/>
                <a:cs typeface="Times New Roman" panose="02020603050405020304" pitchFamily="18" charset="0"/>
              </a:rPr>
              <a:t>Ранее выполняемые работы</a:t>
            </a:r>
            <a:r>
              <a:rPr lang="ru-RU" sz="800" spc="-1" dirty="0">
                <a:uFill>
                  <a:solidFill>
                    <a:srgbClr val="FFFFFF"/>
                  </a:solidFill>
                </a:uFill>
                <a:latin typeface="Arial"/>
              </a:rPr>
              <a:t/>
            </a:r>
            <a:br>
              <a:rPr lang="ru-RU" sz="800" spc="-1" dirty="0">
                <a:uFill>
                  <a:solidFill>
                    <a:srgbClr val="FFFFFF"/>
                  </a:solidFill>
                </a:uFill>
                <a:latin typeface="Arial"/>
              </a:rPr>
            </a:br>
            <a:endParaRPr lang="ru-RU" sz="800" dirty="0"/>
          </a:p>
        </p:txBody>
      </p:sp>
      <p:sp>
        <p:nvSpPr>
          <p:cNvPr id="3" name="Текст 2">
            <a:extLst>
              <a:ext uri="{FF2B5EF4-FFF2-40B4-BE49-F238E27FC236}">
                <a16:creationId xmlns="" xmlns:a16="http://schemas.microsoft.com/office/drawing/2014/main" id="{228BE2C4-8C42-42C8-B55F-747D2D3E42DB}"/>
              </a:ext>
            </a:extLst>
          </p:cNvPr>
          <p:cNvSpPr>
            <a:spLocks noGrp="1"/>
          </p:cNvSpPr>
          <p:nvPr>
            <p:ph type="body" idx="1"/>
          </p:nvPr>
        </p:nvSpPr>
        <p:spPr>
          <a:xfrm>
            <a:off x="356914" y="3147814"/>
            <a:ext cx="7946239" cy="1696959"/>
          </a:xfrm>
        </p:spPr>
        <p:txBody>
          <a:bodyPr>
            <a:noAutofit/>
          </a:bodyPr>
          <a:lstStyle/>
          <a:p>
            <a:r>
              <a:rPr lang="ru-RU" sz="1200" u="sng" dirty="0">
                <a:solidFill>
                  <a:schemeClr val="tx1"/>
                </a:solidFill>
                <a:latin typeface="Times New Roman" panose="02020603050405020304" pitchFamily="18" charset="0"/>
                <a:cs typeface="Times New Roman" panose="02020603050405020304" pitchFamily="18" charset="0"/>
              </a:rPr>
              <a:t>Филиал осуществлял работы:</a:t>
            </a:r>
          </a:p>
          <a:p>
            <a:r>
              <a:rPr lang="ru-RU" sz="1200" b="1" i="1" dirty="0">
                <a:solidFill>
                  <a:schemeClr val="tx1"/>
                </a:solidFill>
                <a:latin typeface="Times New Roman" panose="02020603050405020304" pitchFamily="18" charset="0"/>
                <a:cs typeface="Times New Roman" panose="02020603050405020304" pitchFamily="18" charset="0"/>
              </a:rPr>
              <a:t>в Волгоградской области</a:t>
            </a:r>
            <a:r>
              <a:rPr lang="ru-RU" sz="1200" dirty="0">
                <a:solidFill>
                  <a:schemeClr val="tx1"/>
                </a:solidFill>
                <a:latin typeface="Times New Roman" panose="02020603050405020304" pitchFamily="18" charset="0"/>
                <a:cs typeface="Times New Roman" panose="02020603050405020304" pitchFamily="18" charset="0"/>
              </a:rPr>
              <a:t> - с. Горный Балыклей, ст. Суводская, г. Камышин, г. Петров Вал , с. Умет, с. Горная Пролейка, р. п. Ерзовка, пос. Приморск, с. Черебаево,</a:t>
            </a:r>
          </a:p>
          <a:p>
            <a:r>
              <a:rPr lang="ru-RU" sz="1200" b="1" i="1" dirty="0" smtClean="0">
                <a:solidFill>
                  <a:schemeClr val="tx1"/>
                </a:solidFill>
                <a:latin typeface="Times New Roman" panose="02020603050405020304" pitchFamily="18" charset="0"/>
                <a:cs typeface="Times New Roman" panose="02020603050405020304" pitchFamily="18" charset="0"/>
              </a:rPr>
              <a:t>в Саратовской области </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г .Энгельс Парк Патриот, с. Красный Яр, с. Синенькие, г. Маркс, с. Терновка, х. Дубовка, с. Вихлянцево, с. Верхняя Липовка, с. Антиповка, х. Тороповка, с. Ельшанка, х. Карпунин, Энгельский МР, с. Николевка, с. Новозахаркино, с. Узморье, Энгельский МР, с. Кочетное, с. Тарлыковка, р. п. Ровное, Расловка-2 Гагаринский р. МО "Город Саратов", Широкий Буерак Гагаринский р. МО "Город Саратов", г. Вольск, г. Балаково, с. Старая Яблонка, с. Привольное, с. Серебрянный Бор, с. Скатовка, с. Яблоновка</a:t>
            </a:r>
            <a:r>
              <a:rPr lang="ru-RU" sz="1200" dirty="0" smtClean="0">
                <a:solidFill>
                  <a:schemeClr val="tx1"/>
                </a:solidFill>
                <a:latin typeface="Times New Roman" panose="02020603050405020304" pitchFamily="18" charset="0"/>
                <a:cs typeface="Times New Roman" panose="02020603050405020304" pitchFamily="18" charset="0"/>
              </a:rPr>
              <a:t>.</a:t>
            </a: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4" name="Picture 2" descr="Z:\Индыло\ФОТО\1741180755512.jpg">
            <a:extLst>
              <a:ext uri="{FF2B5EF4-FFF2-40B4-BE49-F238E27FC236}">
                <a16:creationId xmlns="" xmlns:a16="http://schemas.microsoft.com/office/drawing/2014/main" id="{601F8070-4453-4EFD-A135-BAADBB70B2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760"/>
            <a:ext cx="755576" cy="523343"/>
          </a:xfrm>
          <a:prstGeom prst="rect">
            <a:avLst/>
          </a:prstGeom>
          <a:noFill/>
          <a:extLst>
            <a:ext uri="{909E8E84-426E-40DD-AFC4-6F175D3DCCD1}">
              <a14:hiddenFill xmlns:a14="http://schemas.microsoft.com/office/drawing/2010/main">
                <a:solidFill>
                  <a:srgbClr val="FFFFFF"/>
                </a:solidFill>
              </a14:hiddenFill>
            </a:ext>
          </a:extLst>
        </p:spPr>
      </p:pic>
      <p:sp>
        <p:nvSpPr>
          <p:cNvPr id="6" name="Line 114">
            <a:extLst>
              <a:ext uri="{FF2B5EF4-FFF2-40B4-BE49-F238E27FC236}">
                <a16:creationId xmlns="" xmlns:a16="http://schemas.microsoft.com/office/drawing/2014/main" id="{DEE22C80-4B19-4D46-A83A-6B1D9B29E092}"/>
              </a:ext>
            </a:extLst>
          </p:cNvPr>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grpSp>
        <p:nvGrpSpPr>
          <p:cNvPr id="7" name="Group 24">
            <a:extLst>
              <a:ext uri="{FF2B5EF4-FFF2-40B4-BE49-F238E27FC236}">
                <a16:creationId xmlns="" xmlns:a16="http://schemas.microsoft.com/office/drawing/2014/main" id="{B630D9B0-C125-41DB-B518-DE0E6935581E}"/>
              </a:ext>
            </a:extLst>
          </p:cNvPr>
          <p:cNvGrpSpPr>
            <a:grpSpLocks/>
          </p:cNvGrpSpPr>
          <p:nvPr/>
        </p:nvGrpSpPr>
        <p:grpSpPr bwMode="auto">
          <a:xfrm>
            <a:off x="8240713" y="19050"/>
            <a:ext cx="914400" cy="457200"/>
            <a:chOff x="5184" y="0"/>
            <a:chExt cx="576" cy="384"/>
          </a:xfrm>
        </p:grpSpPr>
        <p:pic>
          <p:nvPicPr>
            <p:cNvPr id="8" name="Picture 8" descr="flag1">
              <a:extLst>
                <a:ext uri="{FF2B5EF4-FFF2-40B4-BE49-F238E27FC236}">
                  <a16:creationId xmlns="" xmlns:a16="http://schemas.microsoft.com/office/drawing/2014/main" id="{526833BB-BB95-46DE-9687-E1EF0CDAC3C6}"/>
                </a:ext>
              </a:extLst>
            </p:cNvPr>
            <p:cNvPicPr>
              <a:picLocks noChangeAspect="1" noChangeArrowheads="1" noCrop="1"/>
            </p:cNvPicPr>
            <p:nvPr/>
          </p:nvPicPr>
          <p:blipFill>
            <a:blip r:embed="rId4">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a:extLst>
                <a:ext uri="{FF2B5EF4-FFF2-40B4-BE49-F238E27FC236}">
                  <a16:creationId xmlns="" xmlns:a16="http://schemas.microsoft.com/office/drawing/2014/main" id="{DCD81B9C-669C-490A-B8B7-9DF6468D4B36}"/>
                </a:ext>
              </a:extLst>
            </p:cNvPr>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5</a:t>
              </a:r>
            </a:p>
          </p:txBody>
        </p:sp>
      </p:grpSp>
      <p:sp>
        <p:nvSpPr>
          <p:cNvPr id="10" name="Rectangle 33">
            <a:extLst>
              <a:ext uri="{FF2B5EF4-FFF2-40B4-BE49-F238E27FC236}">
                <a16:creationId xmlns="" xmlns:a16="http://schemas.microsoft.com/office/drawing/2014/main" id="{B1739BD4-F124-4116-B74E-B74D89FA6D66}"/>
              </a:ext>
            </a:extLst>
          </p:cNvPr>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endParaRPr lang="ru-RU" sz="1400" b="1" spc="-1" dirty="0">
              <a:uFill>
                <a:solidFill>
                  <a:srgbClr val="FFFFFF"/>
                </a:solidFill>
              </a:uFill>
              <a:latin typeface="Arial"/>
            </a:endParaRPr>
          </a:p>
        </p:txBody>
      </p:sp>
      <p:pic>
        <p:nvPicPr>
          <p:cNvPr id="11" name="Рисунок 10">
            <a:extLst>
              <a:ext uri="{FF2B5EF4-FFF2-40B4-BE49-F238E27FC236}">
                <a16:creationId xmlns="" xmlns:a16="http://schemas.microsoft.com/office/drawing/2014/main" id="{CC1366CD-BE03-43C2-824D-9EF3D12E9A8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391" y="1923896"/>
            <a:ext cx="2833687" cy="1177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a:extLst>
              <a:ext uri="{FF2B5EF4-FFF2-40B4-BE49-F238E27FC236}">
                <a16:creationId xmlns="" xmlns:a16="http://schemas.microsoft.com/office/drawing/2014/main" id="{44C6F417-78B5-4C6F-8407-D873D8723DE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390" y="780410"/>
            <a:ext cx="2833688" cy="1143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a:extLst>
              <a:ext uri="{FF2B5EF4-FFF2-40B4-BE49-F238E27FC236}">
                <a16:creationId xmlns="" xmlns:a16="http://schemas.microsoft.com/office/drawing/2014/main" id="{D046E3F4-5B32-4BBE-B354-E78D5591EB5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1" y="780419"/>
            <a:ext cx="2520280" cy="114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a:extLst>
              <a:ext uri="{FF2B5EF4-FFF2-40B4-BE49-F238E27FC236}">
                <a16:creationId xmlns="" xmlns:a16="http://schemas.microsoft.com/office/drawing/2014/main" id="{D6EDD2C8-E545-4491-BAF8-8079F216A38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987" y="1923896"/>
            <a:ext cx="2533987" cy="1177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Рисунок 14">
            <a:extLst>
              <a:ext uri="{FF2B5EF4-FFF2-40B4-BE49-F238E27FC236}">
                <a16:creationId xmlns="" xmlns:a16="http://schemas.microsoft.com/office/drawing/2014/main" id="{1C1400AA-BC97-42E4-BDD1-ADC71AD5231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2548" y="780418"/>
            <a:ext cx="2880549" cy="1143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a:extLst>
              <a:ext uri="{FF2B5EF4-FFF2-40B4-BE49-F238E27FC236}">
                <a16:creationId xmlns="" xmlns:a16="http://schemas.microsoft.com/office/drawing/2014/main" id="{928DBC36-E0A7-4E20-BA44-2A2662ECDE17}"/>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139" y="1981189"/>
            <a:ext cx="2880549" cy="11206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5123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240713" y="19050"/>
            <a:ext cx="914400" cy="457200"/>
            <a:chOff x="5184" y="0"/>
            <a:chExt cx="576" cy="384"/>
          </a:xfrm>
        </p:grpSpPr>
        <p:pic>
          <p:nvPicPr>
            <p:cNvPr id="15" name="Picture 8" descr="flag1"/>
            <p:cNvPicPr>
              <a:picLocks noChangeAspect="1" noChangeArrowheads="1" noCrop="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5184" y="0"/>
              <a:ext cx="5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8"/>
            <p:cNvSpPr>
              <a:spLocks noChangeArrowheads="1"/>
            </p:cNvSpPr>
            <p:nvPr/>
          </p:nvSpPr>
          <p:spPr bwMode="auto">
            <a:xfrm>
              <a:off x="5370" y="43"/>
              <a:ext cx="17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388" fontAlgn="auto">
                <a:spcBef>
                  <a:spcPts val="0"/>
                </a:spcBef>
                <a:spcAft>
                  <a:spcPts val="0"/>
                </a:spcAft>
              </a:pPr>
              <a:r>
                <a:rPr lang="ru-RU" altLang="ru-RU" sz="1400" dirty="0">
                  <a:solidFill>
                    <a:srgbClr val="FFFF00"/>
                  </a:solidFill>
                  <a:latin typeface="Arial" charset="0"/>
                </a:rPr>
                <a:t>6</a:t>
              </a:r>
            </a:p>
          </p:txBody>
        </p:sp>
      </p:grpSp>
      <p:sp>
        <p:nvSpPr>
          <p:cNvPr id="17" name="Rectangle 33"/>
          <p:cNvSpPr>
            <a:spLocks noChangeArrowheads="1"/>
          </p:cNvSpPr>
          <p:nvPr/>
        </p:nvSpPr>
        <p:spPr bwMode="auto">
          <a:xfrm>
            <a:off x="0" y="9178"/>
            <a:ext cx="9148763" cy="5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5" tIns="45650" rIns="91295" bIns="45650" anchor="ctr"/>
          <a:lstStyle/>
          <a:p>
            <a:pPr algn="ctr" defTabSz="1275503">
              <a:lnSpc>
                <a:spcPct val="85000"/>
              </a:lnSpc>
            </a:pPr>
            <a:r>
              <a:rPr lang="ru-RU" sz="1400" b="1" spc="-1" dirty="0">
                <a:uFill>
                  <a:solidFill>
                    <a:srgbClr val="FFFFFF"/>
                  </a:solidFill>
                </a:uFill>
                <a:latin typeface="Times New Roman" panose="02020603050405020304" pitchFamily="18" charset="0"/>
                <a:cs typeface="Times New Roman" panose="02020603050405020304" pitchFamily="18" charset="0"/>
              </a:rPr>
              <a:t>Контакты</a:t>
            </a:r>
          </a:p>
        </p:txBody>
      </p:sp>
      <p:sp>
        <p:nvSpPr>
          <p:cNvPr id="18" name="Line 114"/>
          <p:cNvSpPr>
            <a:spLocks noChangeShapeType="1"/>
          </p:cNvSpPr>
          <p:nvPr/>
        </p:nvSpPr>
        <p:spPr bwMode="auto">
          <a:xfrm>
            <a:off x="0" y="555526"/>
            <a:ext cx="9144000" cy="0"/>
          </a:xfrm>
          <a:prstGeom prst="line">
            <a:avLst/>
          </a:prstGeom>
          <a:noFill/>
          <a:ln w="63500" cmpd="thickThin">
            <a:solidFill>
              <a:srgbClr val="FF0000"/>
            </a:solidFill>
            <a:round/>
            <a:headEnd/>
            <a:tailEnd/>
          </a:ln>
          <a:extLst>
            <a:ext uri="{909E8E84-426E-40DD-AFC4-6F175D3DCCD1}">
              <a14:hiddenFill xmlns:a14="http://schemas.microsoft.com/office/drawing/2010/main">
                <a:noFill/>
              </a14:hiddenFill>
            </a:ext>
          </a:extLst>
        </p:spPr>
        <p:txBody>
          <a:bodyPr lIns="91438" tIns="45719" rIns="91438" bIns="45719"/>
          <a:lstStyle/>
          <a:p>
            <a:pPr fontAlgn="auto">
              <a:lnSpc>
                <a:spcPct val="800000"/>
              </a:lnSpc>
              <a:spcBef>
                <a:spcPts val="0"/>
              </a:spcBef>
              <a:spcAft>
                <a:spcPts val="0"/>
              </a:spcAft>
            </a:pPr>
            <a:endParaRPr lang="ru-RU" dirty="0">
              <a:solidFill>
                <a:prstClr val="black"/>
              </a:solidFill>
              <a:latin typeface="Calibri"/>
            </a:endParaRPr>
          </a:p>
        </p:txBody>
      </p:sp>
      <p:pic>
        <p:nvPicPr>
          <p:cNvPr id="1026" name="Picture 2" descr="Z:\Индыло\ФОТО\1741180755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759"/>
            <a:ext cx="755575" cy="523342"/>
          </a:xfrm>
          <a:prstGeom prst="rect">
            <a:avLst/>
          </a:prstGeom>
          <a:noFill/>
          <a:extLst>
            <a:ext uri="{909E8E84-426E-40DD-AFC4-6F175D3DCCD1}">
              <a14:hiddenFill xmlns:a14="http://schemas.microsoft.com/office/drawing/2010/main">
                <a:solidFill>
                  <a:srgbClr val="FFFFFF"/>
                </a:solidFill>
              </a14:hiddenFill>
            </a:ext>
          </a:extLst>
        </p:spPr>
      </p:pic>
      <p:sp>
        <p:nvSpPr>
          <p:cNvPr id="22" name="Текст 6"/>
          <p:cNvSpPr>
            <a:spLocks noGrp="1"/>
          </p:cNvSpPr>
          <p:nvPr>
            <p:ph type="body" idx="1"/>
          </p:nvPr>
        </p:nvSpPr>
        <p:spPr>
          <a:xfrm>
            <a:off x="109885" y="627534"/>
            <a:ext cx="8928992" cy="2088232"/>
          </a:xfrm>
        </p:spPr>
        <p:txBody>
          <a:bodyPr>
            <a:normAutofit fontScale="77500" lnSpcReduction="20000"/>
          </a:bodyPr>
          <a:lstStyle/>
          <a:p>
            <a:pPr algn="just"/>
            <a:endParaRPr lang="ru-RU" spc="-1" dirty="0">
              <a:solidFill>
                <a:prstClr val="black"/>
              </a:solidFill>
              <a:uFill>
                <a:solidFill>
                  <a:srgbClr val="FFFFFF"/>
                </a:solidFill>
              </a:uFill>
              <a:latin typeface="Times New Roman" pitchFamily="18" charset="0"/>
              <a:cs typeface="Times New Roman" pitchFamily="18" charset="0"/>
            </a:endParaRPr>
          </a:p>
          <a:p>
            <a:pPr algn="just"/>
            <a:r>
              <a:rPr lang="ru-RU" spc="-1" dirty="0">
                <a:solidFill>
                  <a:prstClr val="black"/>
                </a:solidFill>
                <a:uFill>
                  <a:solidFill>
                    <a:srgbClr val="FFFFFF"/>
                  </a:solidFill>
                </a:uFill>
                <a:latin typeface="Times New Roman" pitchFamily="18" charset="0"/>
                <a:cs typeface="Times New Roman" pitchFamily="18" charset="0"/>
              </a:rPr>
              <a:t>Мы в любом регионе готовы к сотрудничеству и выполнению работ </a:t>
            </a:r>
            <a:br>
              <a:rPr lang="ru-RU" spc="-1" dirty="0">
                <a:solidFill>
                  <a:prstClr val="black"/>
                </a:solidFill>
                <a:uFill>
                  <a:solidFill>
                    <a:srgbClr val="FFFFFF"/>
                  </a:solidFill>
                </a:uFill>
                <a:latin typeface="Times New Roman" pitchFamily="18" charset="0"/>
                <a:cs typeface="Times New Roman" pitchFamily="18" charset="0"/>
              </a:rPr>
            </a:br>
            <a:r>
              <a:rPr lang="ru-RU" spc="-1" dirty="0">
                <a:solidFill>
                  <a:prstClr val="black"/>
                </a:solidFill>
                <a:uFill>
                  <a:solidFill>
                    <a:srgbClr val="FFFFFF"/>
                  </a:solidFill>
                </a:uFill>
                <a:latin typeface="Times New Roman" pitchFamily="18" charset="0"/>
                <a:cs typeface="Times New Roman" pitchFamily="18" charset="0"/>
              </a:rPr>
              <a:t>с использованием </a:t>
            </a:r>
            <a:r>
              <a:rPr lang="en-US" spc="-1" dirty="0">
                <a:solidFill>
                  <a:prstClr val="black"/>
                </a:solidFill>
                <a:uFill>
                  <a:solidFill>
                    <a:srgbClr val="FFFFFF"/>
                  </a:solidFill>
                </a:uFill>
                <a:latin typeface="Times New Roman" pitchFamily="18" charset="0"/>
                <a:cs typeface="Times New Roman" pitchFamily="18" charset="0"/>
              </a:rPr>
              <a:t>TRUXOR T-40</a:t>
            </a:r>
            <a:r>
              <a:rPr lang="ru-RU" spc="-1" dirty="0">
                <a:solidFill>
                  <a:prstClr val="black"/>
                </a:solidFill>
                <a:uFill>
                  <a:solidFill>
                    <a:srgbClr val="FFFFFF"/>
                  </a:solidFill>
                </a:uFill>
                <a:latin typeface="Times New Roman" pitchFamily="18" charset="0"/>
                <a:cs typeface="Times New Roman" pitchFamily="18" charset="0"/>
              </a:rPr>
              <a:t>.</a:t>
            </a:r>
          </a:p>
          <a:p>
            <a:pPr algn="just"/>
            <a:r>
              <a:rPr lang="ru-RU" spc="-1" dirty="0">
                <a:solidFill>
                  <a:prstClr val="black"/>
                </a:solidFill>
                <a:uFill>
                  <a:solidFill>
                    <a:srgbClr val="FFFFFF"/>
                  </a:solidFill>
                </a:uFill>
                <a:latin typeface="Times New Roman" pitchFamily="18" charset="0"/>
                <a:cs typeface="Times New Roman" pitchFamily="18" charset="0"/>
              </a:rPr>
              <a:t>С</a:t>
            </a:r>
            <a:r>
              <a:rPr lang="ru-RU" spc="-1" dirty="0" smtClean="0">
                <a:solidFill>
                  <a:prstClr val="black"/>
                </a:solidFill>
                <a:uFill>
                  <a:solidFill>
                    <a:srgbClr val="FFFFFF"/>
                  </a:solidFill>
                </a:uFill>
                <a:latin typeface="Times New Roman" pitchFamily="18" charset="0"/>
                <a:cs typeface="Times New Roman" pitchFamily="18" charset="0"/>
              </a:rPr>
              <a:t>тоимость </a:t>
            </a:r>
            <a:r>
              <a:rPr lang="ru-RU" spc="-1" dirty="0">
                <a:solidFill>
                  <a:prstClr val="black"/>
                </a:solidFill>
                <a:uFill>
                  <a:solidFill>
                    <a:srgbClr val="FFFFFF"/>
                  </a:solidFill>
                </a:uFill>
                <a:latin typeface="Times New Roman" pitchFamily="18" charset="0"/>
                <a:cs typeface="Times New Roman" pitchFamily="18" charset="0"/>
              </a:rPr>
              <a:t>часа работы </a:t>
            </a:r>
            <a:r>
              <a:rPr lang="en-US" spc="-1" dirty="0">
                <a:solidFill>
                  <a:prstClr val="black"/>
                </a:solidFill>
                <a:uFill>
                  <a:solidFill>
                    <a:srgbClr val="FFFFFF"/>
                  </a:solidFill>
                </a:uFill>
                <a:latin typeface="Times New Roman" pitchFamily="18" charset="0"/>
                <a:cs typeface="Times New Roman" pitchFamily="18" charset="0"/>
              </a:rPr>
              <a:t>TRUXOR T-40</a:t>
            </a:r>
            <a:r>
              <a:rPr lang="ru-RU" spc="-1" dirty="0">
                <a:solidFill>
                  <a:prstClr val="black"/>
                </a:solidFill>
                <a:uFill>
                  <a:solidFill>
                    <a:srgbClr val="FFFFFF"/>
                  </a:solidFill>
                </a:uFill>
                <a:latin typeface="Times New Roman" pitchFamily="18" charset="0"/>
                <a:cs typeface="Times New Roman" pitchFamily="18" charset="0"/>
              </a:rPr>
              <a:t> – </a:t>
            </a:r>
            <a:r>
              <a:rPr lang="ru-RU" spc="-1" dirty="0" smtClean="0">
                <a:solidFill>
                  <a:prstClr val="black"/>
                </a:solidFill>
                <a:uFill>
                  <a:solidFill>
                    <a:srgbClr val="FFFFFF"/>
                  </a:solidFill>
                </a:uFill>
                <a:latin typeface="Times New Roman" pitchFamily="18" charset="0"/>
                <a:cs typeface="Times New Roman" pitchFamily="18" charset="0"/>
              </a:rPr>
              <a:t>от 5 </a:t>
            </a:r>
            <a:r>
              <a:rPr lang="ru-RU" spc="-1" dirty="0">
                <a:solidFill>
                  <a:prstClr val="black"/>
                </a:solidFill>
                <a:uFill>
                  <a:solidFill>
                    <a:srgbClr val="FFFFFF"/>
                  </a:solidFill>
                </a:uFill>
                <a:latin typeface="Times New Roman" pitchFamily="18" charset="0"/>
                <a:cs typeface="Times New Roman" pitchFamily="18" charset="0"/>
              </a:rPr>
              <a:t>000 рублей.</a:t>
            </a:r>
          </a:p>
          <a:p>
            <a:pPr algn="just"/>
            <a:endParaRPr lang="en-US" dirty="0">
              <a:latin typeface="Times New Roman" pitchFamily="18" charset="0"/>
              <a:cs typeface="Times New Roman" pitchFamily="18" charset="0"/>
            </a:endParaRPr>
          </a:p>
          <a:p>
            <a:pPr algn="just"/>
            <a:r>
              <a:rPr lang="ru-RU" sz="1400" spc="-1" dirty="0">
                <a:solidFill>
                  <a:prstClr val="black"/>
                </a:solidFill>
                <a:uFill>
                  <a:solidFill>
                    <a:srgbClr val="FFFFFF"/>
                  </a:solidFill>
                </a:uFill>
                <a:latin typeface="Times New Roman" pitchFamily="18" charset="0"/>
                <a:cs typeface="Times New Roman" pitchFamily="18" charset="0"/>
              </a:rPr>
              <a:t>Филиал «Нижне-Волгаводхоз» расположен по адресу:</a:t>
            </a:r>
          </a:p>
          <a:p>
            <a:pPr algn="just"/>
            <a:r>
              <a:rPr lang="ru-RU" sz="1400" spc="-1" dirty="0">
                <a:solidFill>
                  <a:prstClr val="black"/>
                </a:solidFill>
                <a:uFill>
                  <a:solidFill>
                    <a:srgbClr val="FFFFFF"/>
                  </a:solidFill>
                </a:uFill>
                <a:latin typeface="Times New Roman" pitchFamily="18" charset="0"/>
                <a:cs typeface="Times New Roman" pitchFamily="18" charset="0"/>
              </a:rPr>
              <a:t>400049, Город Волгоград, улица Ангарская, дом 15Г</a:t>
            </a:r>
          </a:p>
          <a:p>
            <a:pPr algn="just"/>
            <a:r>
              <a:rPr lang="ru-RU" sz="1400" spc="-1" dirty="0">
                <a:solidFill>
                  <a:prstClr val="black"/>
                </a:solidFill>
                <a:uFill>
                  <a:solidFill>
                    <a:srgbClr val="FFFFFF"/>
                  </a:solidFill>
                </a:uFill>
                <a:latin typeface="Times New Roman" pitchFamily="18" charset="0"/>
                <a:cs typeface="Times New Roman" pitchFamily="18" charset="0"/>
              </a:rPr>
              <a:t>Телефон: +7 (8442) 99-92-35</a:t>
            </a:r>
          </a:p>
          <a:p>
            <a:pPr algn="just"/>
            <a:r>
              <a:rPr lang="ru-RU" sz="1400" spc="-1" dirty="0">
                <a:solidFill>
                  <a:prstClr val="black"/>
                </a:solidFill>
                <a:uFill>
                  <a:solidFill>
                    <a:srgbClr val="FFFFFF"/>
                  </a:solidFill>
                </a:uFill>
                <a:latin typeface="Times New Roman" pitchFamily="18" charset="0"/>
                <a:cs typeface="Times New Roman" pitchFamily="18" charset="0"/>
              </a:rPr>
              <a:t>Заместитель директора Неметов Александр Николаевич</a:t>
            </a:r>
          </a:p>
          <a:p>
            <a:pPr algn="just"/>
            <a:r>
              <a:rPr lang="ru-RU" sz="1400" spc="-1" dirty="0">
                <a:solidFill>
                  <a:prstClr val="black"/>
                </a:solidFill>
                <a:uFill>
                  <a:solidFill>
                    <a:srgbClr val="FFFFFF"/>
                  </a:solidFill>
                </a:uFill>
                <a:latin typeface="Times New Roman" pitchFamily="18" charset="0"/>
                <a:cs typeface="Times New Roman" pitchFamily="18" charset="0"/>
              </a:rPr>
              <a:t>Телефон: +7 (906) 171-52-46</a:t>
            </a:r>
          </a:p>
        </p:txBody>
      </p:sp>
    </p:spTree>
    <p:extLst>
      <p:ext uri="{BB962C8B-B14F-4D97-AF65-F5344CB8AC3E}">
        <p14:creationId xmlns:p14="http://schemas.microsoft.com/office/powerpoint/2010/main" val="3014988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8_Заголов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41657</TotalTime>
  <Words>241</Words>
  <Application>Microsoft Office PowerPoint</Application>
  <PresentationFormat>Экран (16:9)</PresentationFormat>
  <Paragraphs>53</Paragraphs>
  <Slides>6</Slides>
  <Notes>6</Notes>
  <HiddenSlides>0</HiddenSlides>
  <MMClips>0</MMClips>
  <ScaleCrop>false</ScaleCrop>
  <HeadingPairs>
    <vt:vector size="4" baseType="variant">
      <vt:variant>
        <vt:lpstr>Тема</vt:lpstr>
      </vt:variant>
      <vt:variant>
        <vt:i4>2</vt:i4>
      </vt:variant>
      <vt:variant>
        <vt:lpstr>Заголовки слайдов</vt:lpstr>
      </vt:variant>
      <vt:variant>
        <vt:i4>6</vt:i4>
      </vt:variant>
    </vt:vector>
  </HeadingPairs>
  <TitlesOfParts>
    <vt:vector size="8" baseType="lpstr">
      <vt:lpstr>Тема Office</vt:lpstr>
      <vt:lpstr>208_Заголовок</vt:lpstr>
      <vt:lpstr>Презентация PowerPoint</vt:lpstr>
      <vt:lpstr>Презентация PowerPoint</vt:lpstr>
      <vt:lpstr>Презентация PowerPoint</vt:lpstr>
      <vt:lpstr>Презентация PowerPoint</vt:lpstr>
      <vt:lpstr>Ранее выполняемые работы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НДС УПД</dc:creator>
  <cp:lastModifiedBy>Aleksandr</cp:lastModifiedBy>
  <cp:revision>3804</cp:revision>
  <cp:lastPrinted>2024-11-21T13:06:56Z</cp:lastPrinted>
  <dcterms:created xsi:type="dcterms:W3CDTF">2023-04-22T08:43:41Z</dcterms:created>
  <dcterms:modified xsi:type="dcterms:W3CDTF">2025-03-10T06:01:16Z</dcterms:modified>
</cp:coreProperties>
</file>